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sldIdLst>
    <p:sldId id="31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D05CE7-FA97-63FB-CCA1-7E8DFF497789}" v="6" dt="2024-06-04T15:21:14.1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y Hill" userId="S::jennyh@unicef.org.uk::c144f795-f8f5-4cf8-8f25-e66112b79b9d" providerId="AD" clId="Web-{40D05CE7-FA97-63FB-CCA1-7E8DFF497789}"/>
    <pc:docChg chg="modSld">
      <pc:chgData name="Jenny Hill" userId="S::jennyh@unicef.org.uk::c144f795-f8f5-4cf8-8f25-e66112b79b9d" providerId="AD" clId="Web-{40D05CE7-FA97-63FB-CCA1-7E8DFF497789}" dt="2024-06-04T15:21:14.160" v="5" actId="1076"/>
      <pc:docMkLst>
        <pc:docMk/>
      </pc:docMkLst>
      <pc:sldChg chg="modSp">
        <pc:chgData name="Jenny Hill" userId="S::jennyh@unicef.org.uk::c144f795-f8f5-4cf8-8f25-e66112b79b9d" providerId="AD" clId="Web-{40D05CE7-FA97-63FB-CCA1-7E8DFF497789}" dt="2024-06-04T15:21:14.160" v="5" actId="1076"/>
        <pc:sldMkLst>
          <pc:docMk/>
          <pc:sldMk cId="126676997" sldId="317"/>
        </pc:sldMkLst>
        <pc:spChg chg="mod">
          <ac:chgData name="Jenny Hill" userId="S::jennyh@unicef.org.uk::c144f795-f8f5-4cf8-8f25-e66112b79b9d" providerId="AD" clId="Web-{40D05CE7-FA97-63FB-CCA1-7E8DFF497789}" dt="2024-06-04T15:21:14.160" v="5" actId="1076"/>
          <ac:spMkLst>
            <pc:docMk/>
            <pc:sldMk cId="126676997" sldId="317"/>
            <ac:spMk id="2" creationId="{8FAB9CD3-C797-CB8D-0F0A-44994EFE0AB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3534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A colorful background with a ball and a blue and pink triangle&#10;&#10;Description automatically generated with medium confidence">
            <a:extLst>
              <a:ext uri="{FF2B5EF4-FFF2-40B4-BE49-F238E27FC236}">
                <a16:creationId xmlns:a16="http://schemas.microsoft.com/office/drawing/2014/main" id="{6003F69A-8FE3-DBEE-DDFB-AB968CC37AF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4825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 Light" panose="020F0302020204030204" pitchFamily="34" charset="0"/>
        </a:defRPr>
      </a:lvl5pPr>
      <a:lvl6pPr marL="609585" algn="l" rtl="0" fontAlgn="base">
        <a:lnSpc>
          <a:spcPct val="90000"/>
        </a:lnSpc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 Light" panose="020F0302020204030204" pitchFamily="34" charset="0"/>
        </a:defRPr>
      </a:lvl6pPr>
      <a:lvl7pPr marL="1219170" algn="l" rtl="0" fontAlgn="base">
        <a:lnSpc>
          <a:spcPct val="90000"/>
        </a:lnSpc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 Light" panose="020F0302020204030204" pitchFamily="34" charset="0"/>
        </a:defRPr>
      </a:lvl7pPr>
      <a:lvl8pPr marL="1828754" algn="l" rtl="0" fontAlgn="base">
        <a:lnSpc>
          <a:spcPct val="90000"/>
        </a:lnSpc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 Light" panose="020F0302020204030204" pitchFamily="34" charset="0"/>
        </a:defRPr>
      </a:lvl8pPr>
      <a:lvl9pPr marL="2438339" algn="l" rtl="0" fontAlgn="base">
        <a:lnSpc>
          <a:spcPct val="90000"/>
        </a:lnSpc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304792" indent="-304792" algn="l" rtl="0" eaLnBrk="0" fontAlgn="base" hangingPunct="0">
        <a:lnSpc>
          <a:spcPct val="90000"/>
        </a:lnSpc>
        <a:spcBef>
          <a:spcPts val="1333"/>
        </a:spcBef>
        <a:spcAft>
          <a:spcPct val="0"/>
        </a:spcAft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rtl="0" eaLnBrk="0" fontAlgn="base" hangingPunct="0">
        <a:lnSpc>
          <a:spcPct val="90000"/>
        </a:lnSpc>
        <a:spcBef>
          <a:spcPts val="667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rtl="0" eaLnBrk="0" fontAlgn="base" hangingPunct="0">
        <a:lnSpc>
          <a:spcPct val="90000"/>
        </a:lnSpc>
        <a:spcBef>
          <a:spcPts val="667"/>
        </a:spcBef>
        <a:spcAft>
          <a:spcPct val="0"/>
        </a:spcAft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rtl="0" eaLnBrk="0" fontAlgn="base" hangingPunct="0">
        <a:lnSpc>
          <a:spcPct val="90000"/>
        </a:lnSpc>
        <a:spcBef>
          <a:spcPts val="667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rtl="0" eaLnBrk="0" fontAlgn="base" hangingPunct="0">
        <a:lnSpc>
          <a:spcPct val="90000"/>
        </a:lnSpc>
        <a:spcBef>
          <a:spcPts val="667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3zHG6flxBA" TargetMode="External"/><Relationship Id="rId2" Type="http://schemas.openxmlformats.org/officeDocument/2006/relationships/hyperlink" Target="https://eur03.safelinks.protection.outlook.com/?url=https%3A%2F%2Fwww.youtube.com%2Fwatch%3Fv%3DwLel7lDASxQ&amp;data=05%7C02%7CJennyH%40unicef.org.uk%7C7d794cc7b8b4446df8e908dc81753ed0%7C2e8b3e917b2d435dacdaa68ba2653e5a%7C0%7C0%7C638527587774014311%7CUnknown%7CTWFpbGZsb3d8eyJWIjoiMC4wLjAwMDAiLCJQIjoiV2luMzIiLCJBTiI6Ik1haWwiLCJXVCI6Mn0%3D%7C0%7C%7C%7C&amp;sdata=b%2FMig9CeovBMEHs%2FDAkEJRb%2FHSkHDdJ2jJg0Yaj4%2Fxs%3D&amp;reserved=0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ur03.safelinks.protection.outlook.com/?url=https%3A%2F%2Fwww.youtube.com%2Fwatch%3Fv%3Dwnxj0a55txM&amp;data=05%7C02%7CJennyH%40unicef.org.uk%7C3592ae8421eb4af2f1ed08dc83bdc62b%7C2e8b3e917b2d435dacdaa68ba2653e5a%7C0%7C0%7C638530098336236208%7CUnknown%7CTWFpbGZsb3d8eyJWIjoiMC4wLjAwMDAiLCJQIjoiV2luMzIiLCJBTiI6Ik1haWwiLCJXVCI6Mn0%3D%7C0%7C%7C%7C&amp;sdata=a9M9GtafO5eIzBotfKVN0xgeuoFohn0g1vCl1SS3Apg%3D&amp;reserved=0" TargetMode="External"/><Relationship Id="rId5" Type="http://schemas.openxmlformats.org/officeDocument/2006/relationships/hyperlink" Target="https://eur03.safelinks.protection.outlook.com/?url=https%3A%2F%2Fwww.youtube.com%2Fwatch%3Fv%3DhPlGGZejhfM&amp;data=05%7C02%7CJennyH%40unicef.org.uk%7C7d794cc7b8b4446df8e908dc81753ed0%7C2e8b3e917b2d435dacdaa68ba2653e5a%7C0%7C0%7C638527587774038599%7CUnknown%7CTWFpbGZsb3d8eyJWIjoiMC4wLjAwMDAiLCJQIjoiV2luMzIiLCJBTiI6Ik1haWwiLCJXVCI6Mn0%3D%7C0%7C%7C%7C&amp;sdata=Yxio7x8yyxFG60e2qY9fI6IJXbYxq5RPsOq0S6EP2j0%3D&amp;reserved=0" TargetMode="External"/><Relationship Id="rId4" Type="http://schemas.openxmlformats.org/officeDocument/2006/relationships/hyperlink" Target="https://eur03.safelinks.protection.outlook.com/?url=https%3A%2F%2Fwww.youtube.com%2Fwatch%3Fv%3DwQNUf2xI87s&amp;data=05%7C02%7CJennyH%40unicef.org.uk%7C7d794cc7b8b4446df8e908dc81753ed0%7C2e8b3e917b2d435dacdaa68ba2653e5a%7C0%7C0%7C638527587774032588%7CUnknown%7CTWFpbGZsb3d8eyJWIjoiMC4wLjAwMDAiLCJQIjoiV2luMzIiLCJBTiI6Ik1haWwiLCJXVCI6Mn0%3D%7C0%7C%7C%7C&amp;sdata=OS%2FGwQZXmoNGQ6j%2F%2Fsd0rDDNU1uHYVhYIFcJv1so2BI%3D&amp;reserved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B9CD3-C797-CB8D-0F0A-44994EFE0A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714" y="-1995"/>
            <a:ext cx="11404571" cy="5776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1219170" rtl="0" eaLnBrk="1" fontAlgn="base" latinLnBrk="0" hangingPunct="1">
              <a:lnSpc>
                <a:spcPts val="8033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use V.2 Display Black" panose="00000A00000000000000" pitchFamily="50" charset="0"/>
                <a:ea typeface="MS PGothic" panose="020B0600070205080204" pitchFamily="34" charset="-128"/>
                <a:cs typeface="+mn-cs"/>
              </a:rPr>
              <a:t>Challenge Video Links</a:t>
            </a:r>
          </a:p>
          <a:p>
            <a:pPr marL="0" marR="0" lvl="0" indent="0" algn="l" defTabSz="1219170" rtl="0" eaLnBrk="1" fontAlgn="base" latinLnBrk="0" hangingPunct="1">
              <a:lnSpc>
                <a:spcPts val="8033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use V.2 Display Black" panose="00000A00000000000000" pitchFamily="50" charset="0"/>
                <a:ea typeface="MS PGothic" panose="020B0600070205080204" pitchFamily="34" charset="-128"/>
                <a:cs typeface="+mn-cs"/>
              </a:rPr>
              <a:t>1</a:t>
            </a:r>
            <a:r>
              <a:rPr kumimoji="0" lang="en-US" altLang="en-US" sz="4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Fuse V.2 Display Black" panose="00000A00000000000000" pitchFamily="50" charset="0"/>
                <a:ea typeface="MS PGothic" panose="020B0600070205080204" pitchFamily="34" charset="-128"/>
                <a:cs typeface="+mn-cs"/>
              </a:rPr>
              <a:t>. </a:t>
            </a:r>
            <a:r>
              <a:rPr lang="en-GB" sz="18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https://www.youtube.com/watch?v=wLel7lDASxQ</a:t>
            </a:r>
            <a:endParaRPr kumimoji="0" lang="en-US" altLang="en-US" sz="4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Fuse V.2 Display Black" panose="00000A00000000000000" pitchFamily="50" charset="0"/>
              <a:ea typeface="MS PGothic" panose="020B0600070205080204" pitchFamily="34" charset="-128"/>
              <a:cs typeface="+mn-cs"/>
            </a:endParaRPr>
          </a:p>
          <a:p>
            <a:pPr marL="0" marR="0" lvl="0" indent="0" algn="l" defTabSz="1219170" rtl="0" eaLnBrk="1" fontAlgn="base" latinLnBrk="0" hangingPunct="1">
              <a:lnSpc>
                <a:spcPts val="8033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4800" b="1" dirty="0">
                <a:solidFill>
                  <a:schemeClr val="bg1"/>
                </a:solidFill>
                <a:latin typeface="Fuse V.2 Display Black" panose="00000A00000000000000" pitchFamily="50" charset="0"/>
              </a:rPr>
              <a:t>2. </a:t>
            </a:r>
            <a:r>
              <a:rPr lang="en-GB" sz="18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https://www.youtube.com/watch?v=q3zHG6flxBA</a:t>
            </a:r>
            <a:endParaRPr lang="en-US" altLang="en-US" sz="4800" b="1" dirty="0">
              <a:solidFill>
                <a:schemeClr val="bg1"/>
              </a:solidFill>
              <a:latin typeface="Fuse V.2 Display Black" panose="00000A00000000000000" pitchFamily="50" charset="0"/>
            </a:endParaRPr>
          </a:p>
          <a:p>
            <a:pPr marL="0" marR="0" lvl="0" indent="0" algn="l" defTabSz="1219170" rtl="0" eaLnBrk="1" fontAlgn="base" latinLnBrk="0" hangingPunct="1">
              <a:lnSpc>
                <a:spcPts val="8033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Fuse V.2 Display Black" panose="00000A00000000000000" pitchFamily="50" charset="0"/>
                <a:ea typeface="MS PGothic" panose="020B0600070205080204" pitchFamily="34" charset="-128"/>
                <a:cs typeface="+mn-cs"/>
              </a:rPr>
              <a:t>3. </a:t>
            </a:r>
            <a:r>
              <a:rPr lang="en-GB" sz="18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https://www.youtube.com/watch?v=wQNUf2xI87s</a:t>
            </a:r>
            <a:endParaRPr kumimoji="0" lang="en-US" altLang="en-US" sz="4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Fuse V.2 Display Black" panose="00000A00000000000000" pitchFamily="50" charset="0"/>
              <a:ea typeface="MS PGothic" panose="020B0600070205080204" pitchFamily="34" charset="-128"/>
              <a:cs typeface="+mn-cs"/>
            </a:endParaRPr>
          </a:p>
          <a:p>
            <a:pPr marL="0" marR="0" lvl="0" indent="0" algn="l" defTabSz="1219170" rtl="0" eaLnBrk="1" fontAlgn="base" latinLnBrk="0" hangingPunct="1">
              <a:lnSpc>
                <a:spcPts val="8033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4800" b="1" dirty="0">
                <a:solidFill>
                  <a:schemeClr val="bg1"/>
                </a:solidFill>
                <a:latin typeface="Fuse V.2 Display Black" panose="00000A00000000000000" pitchFamily="50" charset="0"/>
              </a:rPr>
              <a:t>4. </a:t>
            </a:r>
            <a:r>
              <a:rPr lang="en-GB" sz="18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https://www.youtube.com/watch?v=hPlGGZejhfM</a:t>
            </a:r>
            <a:endParaRPr lang="en-US" altLang="en-US" sz="4800" b="1" dirty="0">
              <a:solidFill>
                <a:schemeClr val="bg1"/>
              </a:solidFill>
              <a:latin typeface="Fuse V.2 Display Black" panose="00000A00000000000000" pitchFamily="50" charset="0"/>
            </a:endParaRPr>
          </a:p>
          <a:p>
            <a:pPr defTabSz="1219170" fontAlgn="base">
              <a:lnSpc>
                <a:spcPts val="8033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use V.2 Display Black"/>
                <a:ea typeface="MS PGothic"/>
              </a:rPr>
              <a:t>5. </a:t>
            </a:r>
            <a:r>
              <a:rPr lang="en-US" dirty="0">
                <a:solidFill>
                  <a:schemeClr val="bg1"/>
                </a:solidFill>
                <a:latin typeface="Calibri"/>
                <a:ea typeface="Calibri"/>
                <a:cs typeface="Calibri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https://www.youtube.com/watch?v=wnxj0a55txM</a:t>
            </a:r>
            <a:endParaRPr lang="en-US">
              <a:solidFill>
                <a:schemeClr val="bg1"/>
              </a:solidFill>
              <a:latin typeface="Calibri"/>
              <a:ea typeface="Calibri"/>
              <a:cs typeface="Calibri"/>
              <a:hlinkClick r:id="rId6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marR="0" lvl="0" indent="0" algn="l" defTabSz="1219170">
              <a:lnSpc>
                <a:spcPts val="8033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en-US" sz="4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use V.2 Display Black" panose="00000A00000000000000" pitchFamily="50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67699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2c7b693a-f79a-40dc-9aa8-5525addba8fb" xsi:nil="true"/>
    <lcf76f155ced4ddcb4097134ff3c332f xmlns="8206c287-75e3-4842-9d52-ed3c780429b7">
      <Terms xmlns="http://schemas.microsoft.com/office/infopath/2007/PartnerControls"/>
    </lcf76f155ced4ddcb4097134ff3c332f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C0CFE1BBBF774BA515085230C48FA0" ma:contentTypeVersion="17" ma:contentTypeDescription="Create a new document." ma:contentTypeScope="" ma:versionID="5525cec5a627b9f0ce2cafeea6b265b8">
  <xsd:schema xmlns:xsd="http://www.w3.org/2001/XMLSchema" xmlns:xs="http://www.w3.org/2001/XMLSchema" xmlns:p="http://schemas.microsoft.com/office/2006/metadata/properties" xmlns:ns1="http://schemas.microsoft.com/sharepoint/v3" xmlns:ns2="8206c287-75e3-4842-9d52-ed3c780429b7" xmlns:ns3="2c7b693a-f79a-40dc-9aa8-5525addba8fb" targetNamespace="http://schemas.microsoft.com/office/2006/metadata/properties" ma:root="true" ma:fieldsID="c8cd83c0a2269bacb0b400be3cbcbeb7" ns1:_="" ns2:_="" ns3:_="">
    <xsd:import namespace="http://schemas.microsoft.com/sharepoint/v3"/>
    <xsd:import namespace="8206c287-75e3-4842-9d52-ed3c780429b7"/>
    <xsd:import namespace="2c7b693a-f79a-40dc-9aa8-5525addba8f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06c287-75e3-4842-9d52-ed3c780429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4fbae504-01c2-4ae5-a842-09e5f32470b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7b693a-f79a-40dc-9aa8-5525addba8fb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f2dd20d4-c0cf-4881-8e6b-d378d9fe7fe6}" ma:internalName="TaxCatchAll" ma:showField="CatchAllData" ma:web="2c7b693a-f79a-40dc-9aa8-5525addba8f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6B19037-6ED8-4E1A-B949-8960B57D1B93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2c7b693a-f79a-40dc-9aa8-5525addba8fb"/>
    <ds:schemaRef ds:uri="8206c287-75e3-4842-9d52-ed3c780429b7"/>
  </ds:schemaRefs>
</ds:datastoreItem>
</file>

<file path=customXml/itemProps2.xml><?xml version="1.0" encoding="utf-8"?>
<ds:datastoreItem xmlns:ds="http://schemas.openxmlformats.org/officeDocument/2006/customXml" ds:itemID="{5D8387F9-B51E-445D-A854-6046286DB2F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6B63F77-42B2-4FBA-9B8A-0BC33DE86B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206c287-75e3-4842-9d52-ed3c780429b7"/>
    <ds:schemaRef ds:uri="2c7b693a-f79a-40dc-9aa8-5525addba8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68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1_Custom Design</vt:lpstr>
      <vt:lpstr>PowerPoint Presentation</vt:lpstr>
    </vt:vector>
  </TitlesOfParts>
  <Company>UNICEF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Jenny Hill</dc:creator>
  <cp:lastModifiedBy>Jenny Hill</cp:lastModifiedBy>
  <cp:revision>14</cp:revision>
  <dcterms:created xsi:type="dcterms:W3CDTF">2024-06-03T17:20:32Z</dcterms:created>
  <dcterms:modified xsi:type="dcterms:W3CDTF">2024-06-04T15:21:16Z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0x01010072C0CFE1BBBF774BA515085230C48FA0</vt:lpwstr>
  </property>
  <property fmtid="{D5CDD505-2E9C-101B-9397-08002B2CF9AE}" pid="3" name="MediaServiceImageTags">
    <vt:lpwstr/>
  </property>
</Properties>
</file>