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  <p:sldMasterId id="2147483664" r:id="rId6"/>
  </p:sldMasterIdLst>
  <p:notesMasterIdLst>
    <p:notesMasterId r:id="rId30"/>
  </p:notesMasterIdLst>
  <p:sldIdLst>
    <p:sldId id="282" r:id="rId7"/>
    <p:sldId id="316" r:id="rId8"/>
    <p:sldId id="283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8" r:id="rId28"/>
    <p:sldId id="31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2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069C0-F825-45B4-B181-3DED5A62A074}" v="124" dt="2024-06-03T17:14:14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Hill" userId="c144f795-f8f5-4cf8-8f25-e66112b79b9d" providerId="ADAL" clId="{0F5069C0-F825-45B4-B181-3DED5A62A074}"/>
    <pc:docChg chg="undo custSel addSld modSld sldOrd">
      <pc:chgData name="Jenny Hill" userId="c144f795-f8f5-4cf8-8f25-e66112b79b9d" providerId="ADAL" clId="{0F5069C0-F825-45B4-B181-3DED5A62A074}" dt="2024-06-03T17:14:14.197" v="2056"/>
      <pc:docMkLst>
        <pc:docMk/>
      </pc:docMkLst>
      <pc:sldChg chg="modSp modAnim">
        <pc:chgData name="Jenny Hill" userId="c144f795-f8f5-4cf8-8f25-e66112b79b9d" providerId="ADAL" clId="{0F5069C0-F825-45B4-B181-3DED5A62A074}" dt="2024-05-31T15:27:00.077" v="548" actId="20577"/>
        <pc:sldMkLst>
          <pc:docMk/>
          <pc:sldMk cId="4107665699" sldId="301"/>
        </pc:sldMkLst>
        <pc:spChg chg="mod">
          <ac:chgData name="Jenny Hill" userId="c144f795-f8f5-4cf8-8f25-e66112b79b9d" providerId="ADAL" clId="{0F5069C0-F825-45B4-B181-3DED5A62A074}" dt="2024-05-31T15:27:00.077" v="548" actId="20577"/>
          <ac:spMkLst>
            <pc:docMk/>
            <pc:sldMk cId="4107665699" sldId="301"/>
            <ac:spMk id="28673" creationId="{A936FAFA-DA5E-B425-7242-CA81071352B2}"/>
          </ac:spMkLst>
        </pc:spChg>
      </pc:sldChg>
      <pc:sldChg chg="modAnim">
        <pc:chgData name="Jenny Hill" userId="c144f795-f8f5-4cf8-8f25-e66112b79b9d" providerId="ADAL" clId="{0F5069C0-F825-45B4-B181-3DED5A62A074}" dt="2024-05-31T15:10:28.681" v="81"/>
        <pc:sldMkLst>
          <pc:docMk/>
          <pc:sldMk cId="718314037" sldId="302"/>
        </pc:sldMkLst>
      </pc:sldChg>
      <pc:sldChg chg="modSp mod modAnim">
        <pc:chgData name="Jenny Hill" userId="c144f795-f8f5-4cf8-8f25-e66112b79b9d" providerId="ADAL" clId="{0F5069C0-F825-45B4-B181-3DED5A62A074}" dt="2024-05-31T15:10:23.500" v="80"/>
        <pc:sldMkLst>
          <pc:docMk/>
          <pc:sldMk cId="863901028" sldId="303"/>
        </pc:sldMkLst>
        <pc:spChg chg="mod">
          <ac:chgData name="Jenny Hill" userId="c144f795-f8f5-4cf8-8f25-e66112b79b9d" providerId="ADAL" clId="{0F5069C0-F825-45B4-B181-3DED5A62A074}" dt="2024-05-31T15:09:57.543" v="46" actId="20577"/>
          <ac:spMkLst>
            <pc:docMk/>
            <pc:sldMk cId="863901028" sldId="303"/>
            <ac:spMk id="28673" creationId="{A936FAFA-DA5E-B425-7242-CA81071352B2}"/>
          </ac:spMkLst>
        </pc:spChg>
        <pc:spChg chg="mod">
          <ac:chgData name="Jenny Hill" userId="c144f795-f8f5-4cf8-8f25-e66112b79b9d" providerId="ADAL" clId="{0F5069C0-F825-45B4-B181-3DED5A62A074}" dt="2024-05-31T15:10:14.134" v="79" actId="403"/>
          <ac:spMkLst>
            <pc:docMk/>
            <pc:sldMk cId="863901028" sldId="303"/>
            <ac:spMk id="28674" creationId="{1C4D3457-DED0-F678-CDC5-5225775D32D7}"/>
          </ac:spMkLst>
        </pc:spChg>
      </pc:sldChg>
      <pc:sldChg chg="addSp delSp modSp mod modAnim">
        <pc:chgData name="Jenny Hill" userId="c144f795-f8f5-4cf8-8f25-e66112b79b9d" providerId="ADAL" clId="{0F5069C0-F825-45B4-B181-3DED5A62A074}" dt="2024-05-31T15:14:45.999" v="251"/>
        <pc:sldMkLst>
          <pc:docMk/>
          <pc:sldMk cId="1817983120" sldId="304"/>
        </pc:sldMkLst>
        <pc:spChg chg="del mod">
          <ac:chgData name="Jenny Hill" userId="c144f795-f8f5-4cf8-8f25-e66112b79b9d" providerId="ADAL" clId="{0F5069C0-F825-45B4-B181-3DED5A62A074}" dt="2024-05-31T15:11:22.483" v="122" actId="478"/>
          <ac:spMkLst>
            <pc:docMk/>
            <pc:sldMk cId="1817983120" sldId="304"/>
            <ac:spMk id="34817" creationId="{C793F30C-7907-E5E4-6A8B-E9F5A12F1FFE}"/>
          </ac:spMkLst>
        </pc:spChg>
        <pc:spChg chg="mod">
          <ac:chgData name="Jenny Hill" userId="c144f795-f8f5-4cf8-8f25-e66112b79b9d" providerId="ADAL" clId="{0F5069C0-F825-45B4-B181-3DED5A62A074}" dt="2024-05-31T15:13:39.632" v="219" actId="20578"/>
          <ac:spMkLst>
            <pc:docMk/>
            <pc:sldMk cId="1817983120" sldId="304"/>
            <ac:spMk id="34818" creationId="{76324C10-08BD-AC2B-2687-2370041CAF86}"/>
          </ac:spMkLst>
        </pc:spChg>
        <pc:spChg chg="mod">
          <ac:chgData name="Jenny Hill" userId="c144f795-f8f5-4cf8-8f25-e66112b79b9d" providerId="ADAL" clId="{0F5069C0-F825-45B4-B181-3DED5A62A074}" dt="2024-05-31T15:12:40.031" v="129" actId="403"/>
          <ac:spMkLst>
            <pc:docMk/>
            <pc:sldMk cId="1817983120" sldId="304"/>
            <ac:spMk id="34819" creationId="{C0F0E9DB-030B-A53F-E7CA-95AE709F62B6}"/>
          </ac:spMkLst>
        </pc:spChg>
        <pc:spChg chg="mod">
          <ac:chgData name="Jenny Hill" userId="c144f795-f8f5-4cf8-8f25-e66112b79b9d" providerId="ADAL" clId="{0F5069C0-F825-45B4-B181-3DED5A62A074}" dt="2024-05-31T15:14:00.693" v="243" actId="404"/>
          <ac:spMkLst>
            <pc:docMk/>
            <pc:sldMk cId="1817983120" sldId="304"/>
            <ac:spMk id="34822" creationId="{45FF6CB6-926E-E0D6-9718-929999E14EB3}"/>
          </ac:spMkLst>
        </pc:spChg>
        <pc:picChg chg="add mod">
          <ac:chgData name="Jenny Hill" userId="c144f795-f8f5-4cf8-8f25-e66112b79b9d" providerId="ADAL" clId="{0F5069C0-F825-45B4-B181-3DED5A62A074}" dt="2024-05-31T15:12:36.724" v="127" actId="1076"/>
          <ac:picMkLst>
            <pc:docMk/>
            <pc:sldMk cId="1817983120" sldId="304"/>
            <ac:picMk id="3" creationId="{E0B37881-705A-7E2C-00A6-ACC28B156DD7}"/>
          </ac:picMkLst>
        </pc:picChg>
        <pc:picChg chg="add del">
          <ac:chgData name="Jenny Hill" userId="c144f795-f8f5-4cf8-8f25-e66112b79b9d" providerId="ADAL" clId="{0F5069C0-F825-45B4-B181-3DED5A62A074}" dt="2024-05-31T15:14:19.960" v="245" actId="478"/>
          <ac:picMkLst>
            <pc:docMk/>
            <pc:sldMk cId="1817983120" sldId="304"/>
            <ac:picMk id="5" creationId="{981951D8-92D7-A977-F08C-BD9776E38799}"/>
          </ac:picMkLst>
        </pc:picChg>
        <pc:picChg chg="add mod">
          <ac:chgData name="Jenny Hill" userId="c144f795-f8f5-4cf8-8f25-e66112b79b9d" providerId="ADAL" clId="{0F5069C0-F825-45B4-B181-3DED5A62A074}" dt="2024-05-31T15:14:38.752" v="249" actId="1076"/>
          <ac:picMkLst>
            <pc:docMk/>
            <pc:sldMk cId="1817983120" sldId="304"/>
            <ac:picMk id="7" creationId="{4B84BD82-B608-9723-78B0-B0A6C90BF247}"/>
          </ac:picMkLst>
        </pc:picChg>
      </pc:sldChg>
      <pc:sldChg chg="addSp modSp mod modAnim">
        <pc:chgData name="Jenny Hill" userId="c144f795-f8f5-4cf8-8f25-e66112b79b9d" providerId="ADAL" clId="{0F5069C0-F825-45B4-B181-3DED5A62A074}" dt="2024-05-31T15:17:23.792" v="337"/>
        <pc:sldMkLst>
          <pc:docMk/>
          <pc:sldMk cId="1234174600" sldId="305"/>
        </pc:sldMkLst>
        <pc:spChg chg="add mod">
          <ac:chgData name="Jenny Hill" userId="c144f795-f8f5-4cf8-8f25-e66112b79b9d" providerId="ADAL" clId="{0F5069C0-F825-45B4-B181-3DED5A62A074}" dt="2024-05-31T15:17:13.725" v="336" actId="1076"/>
          <ac:spMkLst>
            <pc:docMk/>
            <pc:sldMk cId="1234174600" sldId="305"/>
            <ac:spMk id="2" creationId="{D123E7F8-09D3-9A79-B176-49DF4B4D7165}"/>
          </ac:spMkLst>
        </pc:spChg>
        <pc:spChg chg="mod">
          <ac:chgData name="Jenny Hill" userId="c144f795-f8f5-4cf8-8f25-e66112b79b9d" providerId="ADAL" clId="{0F5069C0-F825-45B4-B181-3DED5A62A074}" dt="2024-05-31T15:16:33.250" v="297" actId="20577"/>
          <ac:spMkLst>
            <pc:docMk/>
            <pc:sldMk cId="1234174600" sldId="305"/>
            <ac:spMk id="28673" creationId="{A936FAFA-DA5E-B425-7242-CA81071352B2}"/>
          </ac:spMkLst>
        </pc:spChg>
        <pc:spChg chg="mod">
          <ac:chgData name="Jenny Hill" userId="c144f795-f8f5-4cf8-8f25-e66112b79b9d" providerId="ADAL" clId="{0F5069C0-F825-45B4-B181-3DED5A62A074}" dt="2024-05-31T15:17:11.205" v="335" actId="1076"/>
          <ac:spMkLst>
            <pc:docMk/>
            <pc:sldMk cId="1234174600" sldId="305"/>
            <ac:spMk id="28674" creationId="{1C4D3457-DED0-F678-CDC5-5225775D32D7}"/>
          </ac:spMkLst>
        </pc:spChg>
      </pc:sldChg>
      <pc:sldChg chg="delSp modSp mod modAnim">
        <pc:chgData name="Jenny Hill" userId="c144f795-f8f5-4cf8-8f25-e66112b79b9d" providerId="ADAL" clId="{0F5069C0-F825-45B4-B181-3DED5A62A074}" dt="2024-05-31T15:20:59.620" v="514"/>
        <pc:sldMkLst>
          <pc:docMk/>
          <pc:sldMk cId="1034960242" sldId="306"/>
        </pc:sldMkLst>
        <pc:spChg chg="del mod">
          <ac:chgData name="Jenny Hill" userId="c144f795-f8f5-4cf8-8f25-e66112b79b9d" providerId="ADAL" clId="{0F5069C0-F825-45B4-B181-3DED5A62A074}" dt="2024-05-31T15:19:06.476" v="435" actId="478"/>
          <ac:spMkLst>
            <pc:docMk/>
            <pc:sldMk cId="1034960242" sldId="306"/>
            <ac:spMk id="34817" creationId="{C793F30C-7907-E5E4-6A8B-E9F5A12F1FFE}"/>
          </ac:spMkLst>
        </pc:spChg>
        <pc:spChg chg="mod">
          <ac:chgData name="Jenny Hill" userId="c144f795-f8f5-4cf8-8f25-e66112b79b9d" providerId="ADAL" clId="{0F5069C0-F825-45B4-B181-3DED5A62A074}" dt="2024-05-31T15:20:12.301" v="488" actId="403"/>
          <ac:spMkLst>
            <pc:docMk/>
            <pc:sldMk cId="1034960242" sldId="306"/>
            <ac:spMk id="34818" creationId="{76324C10-08BD-AC2B-2687-2370041CAF86}"/>
          </ac:spMkLst>
        </pc:spChg>
        <pc:spChg chg="mod">
          <ac:chgData name="Jenny Hill" userId="c144f795-f8f5-4cf8-8f25-e66112b79b9d" providerId="ADAL" clId="{0F5069C0-F825-45B4-B181-3DED5A62A074}" dt="2024-05-31T15:19:10.304" v="437" actId="403"/>
          <ac:spMkLst>
            <pc:docMk/>
            <pc:sldMk cId="1034960242" sldId="306"/>
            <ac:spMk id="34819" creationId="{C0F0E9DB-030B-A53F-E7CA-95AE709F62B6}"/>
          </ac:spMkLst>
        </pc:spChg>
        <pc:spChg chg="mod">
          <ac:chgData name="Jenny Hill" userId="c144f795-f8f5-4cf8-8f25-e66112b79b9d" providerId="ADAL" clId="{0F5069C0-F825-45B4-B181-3DED5A62A074}" dt="2024-05-31T15:20:49.702" v="511" actId="403"/>
          <ac:spMkLst>
            <pc:docMk/>
            <pc:sldMk cId="1034960242" sldId="306"/>
            <ac:spMk id="34822" creationId="{45FF6CB6-926E-E0D6-9718-929999E14EB3}"/>
          </ac:spMkLst>
        </pc:spChg>
      </pc:sldChg>
      <pc:sldChg chg="addSp modSp mod modAnim">
        <pc:chgData name="Jenny Hill" userId="c144f795-f8f5-4cf8-8f25-e66112b79b9d" providerId="ADAL" clId="{0F5069C0-F825-45B4-B181-3DED5A62A074}" dt="2024-05-31T15:27:17.222" v="568"/>
        <pc:sldMkLst>
          <pc:docMk/>
          <pc:sldMk cId="3484260772" sldId="307"/>
        </pc:sldMkLst>
        <pc:spChg chg="mod">
          <ac:chgData name="Jenny Hill" userId="c144f795-f8f5-4cf8-8f25-e66112b79b9d" providerId="ADAL" clId="{0F5069C0-F825-45B4-B181-3DED5A62A074}" dt="2024-05-31T15:26:53.149" v="542" actId="20577"/>
          <ac:spMkLst>
            <pc:docMk/>
            <pc:sldMk cId="3484260772" sldId="307"/>
            <ac:spMk id="28673" creationId="{A936FAFA-DA5E-B425-7242-CA81071352B2}"/>
          </ac:spMkLst>
        </pc:spChg>
        <pc:spChg chg="mod">
          <ac:chgData name="Jenny Hill" userId="c144f795-f8f5-4cf8-8f25-e66112b79b9d" providerId="ADAL" clId="{0F5069C0-F825-45B4-B181-3DED5A62A074}" dt="2024-05-31T15:27:15.174" v="567" actId="403"/>
          <ac:spMkLst>
            <pc:docMk/>
            <pc:sldMk cId="3484260772" sldId="307"/>
            <ac:spMk id="28674" creationId="{1C4D3457-DED0-F678-CDC5-5225775D32D7}"/>
          </ac:spMkLst>
        </pc:spChg>
        <pc:picChg chg="add mod">
          <ac:chgData name="Jenny Hill" userId="c144f795-f8f5-4cf8-8f25-e66112b79b9d" providerId="ADAL" clId="{0F5069C0-F825-45B4-B181-3DED5A62A074}" dt="2024-05-31T15:26:09.731" v="517" actId="1076"/>
          <ac:picMkLst>
            <pc:docMk/>
            <pc:sldMk cId="3484260772" sldId="307"/>
            <ac:picMk id="2" creationId="{191BD751-8C67-7D51-8C8A-AB84A0814150}"/>
          </ac:picMkLst>
        </pc:picChg>
      </pc:sldChg>
      <pc:sldChg chg="delSp modSp mod modAnim">
        <pc:chgData name="Jenny Hill" userId="c144f795-f8f5-4cf8-8f25-e66112b79b9d" providerId="ADAL" clId="{0F5069C0-F825-45B4-B181-3DED5A62A074}" dt="2024-05-31T15:41:34.847" v="692"/>
        <pc:sldMkLst>
          <pc:docMk/>
          <pc:sldMk cId="3171083849" sldId="308"/>
        </pc:sldMkLst>
        <pc:spChg chg="del">
          <ac:chgData name="Jenny Hill" userId="c144f795-f8f5-4cf8-8f25-e66112b79b9d" providerId="ADAL" clId="{0F5069C0-F825-45B4-B181-3DED5A62A074}" dt="2024-05-31T15:39:05.005" v="635" actId="478"/>
          <ac:spMkLst>
            <pc:docMk/>
            <pc:sldMk cId="3171083849" sldId="308"/>
            <ac:spMk id="34817" creationId="{C793F30C-7907-E5E4-6A8B-E9F5A12F1FFE}"/>
          </ac:spMkLst>
        </pc:spChg>
        <pc:spChg chg="mod">
          <ac:chgData name="Jenny Hill" userId="c144f795-f8f5-4cf8-8f25-e66112b79b9d" providerId="ADAL" clId="{0F5069C0-F825-45B4-B181-3DED5A62A074}" dt="2024-05-31T15:39:42.666" v="665" actId="1076"/>
          <ac:spMkLst>
            <pc:docMk/>
            <pc:sldMk cId="3171083849" sldId="308"/>
            <ac:spMk id="34818" creationId="{76324C10-08BD-AC2B-2687-2370041CAF86}"/>
          </ac:spMkLst>
        </pc:spChg>
        <pc:spChg chg="mod">
          <ac:chgData name="Jenny Hill" userId="c144f795-f8f5-4cf8-8f25-e66112b79b9d" providerId="ADAL" clId="{0F5069C0-F825-45B4-B181-3DED5A62A074}" dt="2024-05-31T15:38:59.749" v="634" actId="20577"/>
          <ac:spMkLst>
            <pc:docMk/>
            <pc:sldMk cId="3171083849" sldId="308"/>
            <ac:spMk id="34819" creationId="{C0F0E9DB-030B-A53F-E7CA-95AE709F62B6}"/>
          </ac:spMkLst>
        </pc:spChg>
        <pc:spChg chg="mod">
          <ac:chgData name="Jenny Hill" userId="c144f795-f8f5-4cf8-8f25-e66112b79b9d" providerId="ADAL" clId="{0F5069C0-F825-45B4-B181-3DED5A62A074}" dt="2024-05-31T15:41:30.930" v="691" actId="1076"/>
          <ac:spMkLst>
            <pc:docMk/>
            <pc:sldMk cId="3171083849" sldId="308"/>
            <ac:spMk id="34822" creationId="{45FF6CB6-926E-E0D6-9718-929999E14EB3}"/>
          </ac:spMkLst>
        </pc:spChg>
      </pc:sldChg>
      <pc:sldChg chg="addSp delSp modSp mod modAnim modNotesTx">
        <pc:chgData name="Jenny Hill" userId="c144f795-f8f5-4cf8-8f25-e66112b79b9d" providerId="ADAL" clId="{0F5069C0-F825-45B4-B181-3DED5A62A074}" dt="2024-05-31T15:47:06.339" v="861"/>
        <pc:sldMkLst>
          <pc:docMk/>
          <pc:sldMk cId="609628997" sldId="309"/>
        </pc:sldMkLst>
        <pc:spChg chg="mod">
          <ac:chgData name="Jenny Hill" userId="c144f795-f8f5-4cf8-8f25-e66112b79b9d" providerId="ADAL" clId="{0F5069C0-F825-45B4-B181-3DED5A62A074}" dt="2024-05-31T15:46:05.931" v="776" actId="20577"/>
          <ac:spMkLst>
            <pc:docMk/>
            <pc:sldMk cId="609628997" sldId="309"/>
            <ac:spMk id="28673" creationId="{A936FAFA-DA5E-B425-7242-CA81071352B2}"/>
          </ac:spMkLst>
        </pc:spChg>
        <pc:spChg chg="del mod">
          <ac:chgData name="Jenny Hill" userId="c144f795-f8f5-4cf8-8f25-e66112b79b9d" providerId="ADAL" clId="{0F5069C0-F825-45B4-B181-3DED5A62A074}" dt="2024-05-31T15:46:10.835" v="778" actId="478"/>
          <ac:spMkLst>
            <pc:docMk/>
            <pc:sldMk cId="609628997" sldId="309"/>
            <ac:spMk id="28674" creationId="{1C4D3457-DED0-F678-CDC5-5225775D32D7}"/>
          </ac:spMkLst>
        </pc:spChg>
        <pc:picChg chg="add mod">
          <ac:chgData name="Jenny Hill" userId="c144f795-f8f5-4cf8-8f25-e66112b79b9d" providerId="ADAL" clId="{0F5069C0-F825-45B4-B181-3DED5A62A074}" dt="2024-05-31T15:46:43.510" v="782" actId="1076"/>
          <ac:picMkLst>
            <pc:docMk/>
            <pc:sldMk cId="609628997" sldId="309"/>
            <ac:picMk id="2" creationId="{DAAEFE96-A469-9C56-6770-332ED62124AF}"/>
          </ac:picMkLst>
        </pc:picChg>
      </pc:sldChg>
      <pc:sldChg chg="modSp mod modAnim">
        <pc:chgData name="Jenny Hill" userId="c144f795-f8f5-4cf8-8f25-e66112b79b9d" providerId="ADAL" clId="{0F5069C0-F825-45B4-B181-3DED5A62A074}" dt="2024-05-31T15:52:22.453" v="1017"/>
        <pc:sldMkLst>
          <pc:docMk/>
          <pc:sldMk cId="1580685105" sldId="310"/>
        </pc:sldMkLst>
        <pc:spChg chg="mod">
          <ac:chgData name="Jenny Hill" userId="c144f795-f8f5-4cf8-8f25-e66112b79b9d" providerId="ADAL" clId="{0F5069C0-F825-45B4-B181-3DED5A62A074}" dt="2024-05-31T15:51:01.466" v="924" actId="20577"/>
          <ac:spMkLst>
            <pc:docMk/>
            <pc:sldMk cId="1580685105" sldId="310"/>
            <ac:spMk id="34817" creationId="{C793F30C-7907-E5E4-6A8B-E9F5A12F1FFE}"/>
          </ac:spMkLst>
        </pc:spChg>
        <pc:spChg chg="mod">
          <ac:chgData name="Jenny Hill" userId="c144f795-f8f5-4cf8-8f25-e66112b79b9d" providerId="ADAL" clId="{0F5069C0-F825-45B4-B181-3DED5A62A074}" dt="2024-05-31T15:51:37.353" v="992" actId="1076"/>
          <ac:spMkLst>
            <pc:docMk/>
            <pc:sldMk cId="1580685105" sldId="310"/>
            <ac:spMk id="34818" creationId="{76324C10-08BD-AC2B-2687-2370041CAF86}"/>
          </ac:spMkLst>
        </pc:spChg>
        <pc:spChg chg="mod">
          <ac:chgData name="Jenny Hill" userId="c144f795-f8f5-4cf8-8f25-e66112b79b9d" providerId="ADAL" clId="{0F5069C0-F825-45B4-B181-3DED5A62A074}" dt="2024-05-31T15:51:06.202" v="926" actId="6549"/>
          <ac:spMkLst>
            <pc:docMk/>
            <pc:sldMk cId="1580685105" sldId="310"/>
            <ac:spMk id="34819" creationId="{C0F0E9DB-030B-A53F-E7CA-95AE709F62B6}"/>
          </ac:spMkLst>
        </pc:spChg>
        <pc:spChg chg="mod">
          <ac:chgData name="Jenny Hill" userId="c144f795-f8f5-4cf8-8f25-e66112b79b9d" providerId="ADAL" clId="{0F5069C0-F825-45B4-B181-3DED5A62A074}" dt="2024-05-31T15:52:16.031" v="1016" actId="1076"/>
          <ac:spMkLst>
            <pc:docMk/>
            <pc:sldMk cId="1580685105" sldId="310"/>
            <ac:spMk id="34822" creationId="{45FF6CB6-926E-E0D6-9718-929999E14EB3}"/>
          </ac:spMkLst>
        </pc:spChg>
      </pc:sldChg>
      <pc:sldChg chg="addSp delSp modSp mod modAnim">
        <pc:chgData name="Jenny Hill" userId="c144f795-f8f5-4cf8-8f25-e66112b79b9d" providerId="ADAL" clId="{0F5069C0-F825-45B4-B181-3DED5A62A074}" dt="2024-05-31T15:56:35.184" v="1126"/>
        <pc:sldMkLst>
          <pc:docMk/>
          <pc:sldMk cId="21898991" sldId="311"/>
        </pc:sldMkLst>
        <pc:spChg chg="mod">
          <ac:chgData name="Jenny Hill" userId="c144f795-f8f5-4cf8-8f25-e66112b79b9d" providerId="ADAL" clId="{0F5069C0-F825-45B4-B181-3DED5A62A074}" dt="2024-05-31T15:52:44.233" v="1080" actId="20577"/>
          <ac:spMkLst>
            <pc:docMk/>
            <pc:sldMk cId="21898991" sldId="311"/>
            <ac:spMk id="28673" creationId="{A936FAFA-DA5E-B425-7242-CA81071352B2}"/>
          </ac:spMkLst>
        </pc:spChg>
        <pc:spChg chg="mod">
          <ac:chgData name="Jenny Hill" userId="c144f795-f8f5-4cf8-8f25-e66112b79b9d" providerId="ADAL" clId="{0F5069C0-F825-45B4-B181-3DED5A62A074}" dt="2024-05-31T15:53:10.360" v="1110" actId="403"/>
          <ac:spMkLst>
            <pc:docMk/>
            <pc:sldMk cId="21898991" sldId="311"/>
            <ac:spMk id="28674" creationId="{1C4D3457-DED0-F678-CDC5-5225775D32D7}"/>
          </ac:spMkLst>
        </pc:spChg>
        <pc:picChg chg="add del mod">
          <ac:chgData name="Jenny Hill" userId="c144f795-f8f5-4cf8-8f25-e66112b79b9d" providerId="ADAL" clId="{0F5069C0-F825-45B4-B181-3DED5A62A074}" dt="2024-05-31T15:55:19.500" v="1122" actId="478"/>
          <ac:picMkLst>
            <pc:docMk/>
            <pc:sldMk cId="21898991" sldId="311"/>
            <ac:picMk id="3" creationId="{8312FD0A-3BDC-17A5-E654-93B0890315D9}"/>
          </ac:picMkLst>
        </pc:picChg>
        <pc:picChg chg="del">
          <ac:chgData name="Jenny Hill" userId="c144f795-f8f5-4cf8-8f25-e66112b79b9d" providerId="ADAL" clId="{0F5069C0-F825-45B4-B181-3DED5A62A074}" dt="2024-05-31T15:55:05.948" v="1121" actId="478"/>
          <ac:picMkLst>
            <pc:docMk/>
            <pc:sldMk cId="21898991" sldId="311"/>
            <ac:picMk id="4" creationId="{0058C6DA-B093-E96E-77FD-0F26D6EC3F01}"/>
          </ac:picMkLst>
        </pc:picChg>
        <pc:picChg chg="add mod">
          <ac:chgData name="Jenny Hill" userId="c144f795-f8f5-4cf8-8f25-e66112b79b9d" providerId="ADAL" clId="{0F5069C0-F825-45B4-B181-3DED5A62A074}" dt="2024-05-31T15:56:28.027" v="1124" actId="1076"/>
          <ac:picMkLst>
            <pc:docMk/>
            <pc:sldMk cId="21898991" sldId="311"/>
            <ac:picMk id="6" creationId="{958CE1AD-E048-3B6B-08C8-9830D86C1B93}"/>
          </ac:picMkLst>
        </pc:picChg>
      </pc:sldChg>
      <pc:sldChg chg="delSp modSp mod modAnim">
        <pc:chgData name="Jenny Hill" userId="c144f795-f8f5-4cf8-8f25-e66112b79b9d" providerId="ADAL" clId="{0F5069C0-F825-45B4-B181-3DED5A62A074}" dt="2024-05-31T16:03:46.507" v="1402"/>
        <pc:sldMkLst>
          <pc:docMk/>
          <pc:sldMk cId="594388742" sldId="312"/>
        </pc:sldMkLst>
        <pc:spChg chg="del">
          <ac:chgData name="Jenny Hill" userId="c144f795-f8f5-4cf8-8f25-e66112b79b9d" providerId="ADAL" clId="{0F5069C0-F825-45B4-B181-3DED5A62A074}" dt="2024-05-31T15:58:13.802" v="1203" actId="478"/>
          <ac:spMkLst>
            <pc:docMk/>
            <pc:sldMk cId="594388742" sldId="312"/>
            <ac:spMk id="34817" creationId="{C793F30C-7907-E5E4-6A8B-E9F5A12F1FFE}"/>
          </ac:spMkLst>
        </pc:spChg>
        <pc:spChg chg="mod">
          <ac:chgData name="Jenny Hill" userId="c144f795-f8f5-4cf8-8f25-e66112b79b9d" providerId="ADAL" clId="{0F5069C0-F825-45B4-B181-3DED5A62A074}" dt="2024-05-31T16:03:17.455" v="1380" actId="404"/>
          <ac:spMkLst>
            <pc:docMk/>
            <pc:sldMk cId="594388742" sldId="312"/>
            <ac:spMk id="34818" creationId="{76324C10-08BD-AC2B-2687-2370041CAF86}"/>
          </ac:spMkLst>
        </pc:spChg>
        <pc:spChg chg="mod">
          <ac:chgData name="Jenny Hill" userId="c144f795-f8f5-4cf8-8f25-e66112b79b9d" providerId="ADAL" clId="{0F5069C0-F825-45B4-B181-3DED5A62A074}" dt="2024-05-31T15:58:24.049" v="1206" actId="403"/>
          <ac:spMkLst>
            <pc:docMk/>
            <pc:sldMk cId="594388742" sldId="312"/>
            <ac:spMk id="34819" creationId="{C0F0E9DB-030B-A53F-E7CA-95AE709F62B6}"/>
          </ac:spMkLst>
        </pc:spChg>
        <pc:spChg chg="mod">
          <ac:chgData name="Jenny Hill" userId="c144f795-f8f5-4cf8-8f25-e66112b79b9d" providerId="ADAL" clId="{0F5069C0-F825-45B4-B181-3DED5A62A074}" dt="2024-05-31T16:03:43.551" v="1401" actId="1076"/>
          <ac:spMkLst>
            <pc:docMk/>
            <pc:sldMk cId="594388742" sldId="312"/>
            <ac:spMk id="34822" creationId="{45FF6CB6-926E-E0D6-9718-929999E14EB3}"/>
          </ac:spMkLst>
        </pc:spChg>
      </pc:sldChg>
      <pc:sldChg chg="addSp delSp modSp mod modAnim">
        <pc:chgData name="Jenny Hill" userId="c144f795-f8f5-4cf8-8f25-e66112b79b9d" providerId="ADAL" clId="{0F5069C0-F825-45B4-B181-3DED5A62A074}" dt="2024-05-31T16:13:20.013" v="1452" actId="403"/>
        <pc:sldMkLst>
          <pc:docMk/>
          <pc:sldMk cId="784217863" sldId="313"/>
        </pc:sldMkLst>
        <pc:spChg chg="add del">
          <ac:chgData name="Jenny Hill" userId="c144f795-f8f5-4cf8-8f25-e66112b79b9d" providerId="ADAL" clId="{0F5069C0-F825-45B4-B181-3DED5A62A074}" dt="2024-05-31T16:10:32.893" v="1405" actId="22"/>
          <ac:spMkLst>
            <pc:docMk/>
            <pc:sldMk cId="784217863" sldId="313"/>
            <ac:spMk id="3" creationId="{F6426CAF-5A42-5C2F-3758-0AB4F050D143}"/>
          </ac:spMkLst>
        </pc:spChg>
        <pc:spChg chg="add mod">
          <ac:chgData name="Jenny Hill" userId="c144f795-f8f5-4cf8-8f25-e66112b79b9d" providerId="ADAL" clId="{0F5069C0-F825-45B4-B181-3DED5A62A074}" dt="2024-05-31T16:13:11.572" v="1449" actId="1076"/>
          <ac:spMkLst>
            <pc:docMk/>
            <pc:sldMk cId="784217863" sldId="313"/>
            <ac:spMk id="5" creationId="{71E2F362-1035-1D52-EDAC-57F2FC3EF587}"/>
          </ac:spMkLst>
        </pc:spChg>
        <pc:spChg chg="del">
          <ac:chgData name="Jenny Hill" userId="c144f795-f8f5-4cf8-8f25-e66112b79b9d" providerId="ADAL" clId="{0F5069C0-F825-45B4-B181-3DED5A62A074}" dt="2024-05-31T16:10:28.622" v="1403" actId="478"/>
          <ac:spMkLst>
            <pc:docMk/>
            <pc:sldMk cId="784217863" sldId="313"/>
            <ac:spMk id="28673" creationId="{A936FAFA-DA5E-B425-7242-CA81071352B2}"/>
          </ac:spMkLst>
        </pc:spChg>
        <pc:spChg chg="mod">
          <ac:chgData name="Jenny Hill" userId="c144f795-f8f5-4cf8-8f25-e66112b79b9d" providerId="ADAL" clId="{0F5069C0-F825-45B4-B181-3DED5A62A074}" dt="2024-05-31T16:13:20.013" v="1452" actId="403"/>
          <ac:spMkLst>
            <pc:docMk/>
            <pc:sldMk cId="784217863" sldId="313"/>
            <ac:spMk id="28674" creationId="{1C4D3457-DED0-F678-CDC5-5225775D32D7}"/>
          </ac:spMkLst>
        </pc:spChg>
        <pc:picChg chg="add mod">
          <ac:chgData name="Jenny Hill" userId="c144f795-f8f5-4cf8-8f25-e66112b79b9d" providerId="ADAL" clId="{0F5069C0-F825-45B4-B181-3DED5A62A074}" dt="2024-05-31T16:12:34.672" v="1447" actId="14100"/>
          <ac:picMkLst>
            <pc:docMk/>
            <pc:sldMk cId="784217863" sldId="313"/>
            <ac:picMk id="6" creationId="{1DF7DC38-A621-1018-F2CA-F36E65E15E12}"/>
          </ac:picMkLst>
        </pc:picChg>
      </pc:sldChg>
      <pc:sldChg chg="addSp delSp modSp mod ord modAnim">
        <pc:chgData name="Jenny Hill" userId="c144f795-f8f5-4cf8-8f25-e66112b79b9d" providerId="ADAL" clId="{0F5069C0-F825-45B4-B181-3DED5A62A074}" dt="2024-05-31T16:21:23.667" v="1614"/>
        <pc:sldMkLst>
          <pc:docMk/>
          <pc:sldMk cId="3926822199" sldId="314"/>
        </pc:sldMkLst>
        <pc:spChg chg="del mod">
          <ac:chgData name="Jenny Hill" userId="c144f795-f8f5-4cf8-8f25-e66112b79b9d" providerId="ADAL" clId="{0F5069C0-F825-45B4-B181-3DED5A62A074}" dt="2024-05-31T16:18:11.438" v="1523" actId="478"/>
          <ac:spMkLst>
            <pc:docMk/>
            <pc:sldMk cId="3926822199" sldId="314"/>
            <ac:spMk id="34817" creationId="{C793F30C-7907-E5E4-6A8B-E9F5A12F1FFE}"/>
          </ac:spMkLst>
        </pc:spChg>
        <pc:spChg chg="mod">
          <ac:chgData name="Jenny Hill" userId="c144f795-f8f5-4cf8-8f25-e66112b79b9d" providerId="ADAL" clId="{0F5069C0-F825-45B4-B181-3DED5A62A074}" dt="2024-05-31T16:18:53.377" v="1577" actId="1076"/>
          <ac:spMkLst>
            <pc:docMk/>
            <pc:sldMk cId="3926822199" sldId="314"/>
            <ac:spMk id="34818" creationId="{76324C10-08BD-AC2B-2687-2370041CAF86}"/>
          </ac:spMkLst>
        </pc:spChg>
        <pc:spChg chg="mod">
          <ac:chgData name="Jenny Hill" userId="c144f795-f8f5-4cf8-8f25-e66112b79b9d" providerId="ADAL" clId="{0F5069C0-F825-45B4-B181-3DED5A62A074}" dt="2024-05-31T16:19:01.424" v="1580" actId="14100"/>
          <ac:spMkLst>
            <pc:docMk/>
            <pc:sldMk cId="3926822199" sldId="314"/>
            <ac:spMk id="34819" creationId="{C0F0E9DB-030B-A53F-E7CA-95AE709F62B6}"/>
          </ac:spMkLst>
        </pc:spChg>
        <pc:spChg chg="del">
          <ac:chgData name="Jenny Hill" userId="c144f795-f8f5-4cf8-8f25-e66112b79b9d" providerId="ADAL" clId="{0F5069C0-F825-45B4-B181-3DED5A62A074}" dt="2024-05-31T16:20:34.007" v="1607" actId="478"/>
          <ac:spMkLst>
            <pc:docMk/>
            <pc:sldMk cId="3926822199" sldId="314"/>
            <ac:spMk id="34820" creationId="{75D9AABC-431D-942A-0F77-256B5A850B09}"/>
          </ac:spMkLst>
        </pc:spChg>
        <pc:spChg chg="add del mod">
          <ac:chgData name="Jenny Hill" userId="c144f795-f8f5-4cf8-8f25-e66112b79b9d" providerId="ADAL" clId="{0F5069C0-F825-45B4-B181-3DED5A62A074}" dt="2024-05-31T16:21:20.509" v="1613" actId="1076"/>
          <ac:spMkLst>
            <pc:docMk/>
            <pc:sldMk cId="3926822199" sldId="314"/>
            <ac:spMk id="34822" creationId="{45FF6CB6-926E-E0D6-9718-929999E14EB3}"/>
          </ac:spMkLst>
        </pc:spChg>
        <pc:picChg chg="mod">
          <ac:chgData name="Jenny Hill" userId="c144f795-f8f5-4cf8-8f25-e66112b79b9d" providerId="ADAL" clId="{0F5069C0-F825-45B4-B181-3DED5A62A074}" dt="2024-05-31T16:20:36.743" v="1609" actId="1076"/>
          <ac:picMkLst>
            <pc:docMk/>
            <pc:sldMk cId="3926822199" sldId="314"/>
            <ac:picMk id="34821" creationId="{2D6D2396-F73C-3CDC-EF3A-7731601FB874}"/>
          </ac:picMkLst>
        </pc:picChg>
      </pc:sldChg>
      <pc:sldChg chg="modSp mod modAnim">
        <pc:chgData name="Jenny Hill" userId="c144f795-f8f5-4cf8-8f25-e66112b79b9d" providerId="ADAL" clId="{0F5069C0-F825-45B4-B181-3DED5A62A074}" dt="2024-05-31T16:23:35.909" v="1668"/>
        <pc:sldMkLst>
          <pc:docMk/>
          <pc:sldMk cId="981010178" sldId="315"/>
        </pc:sldMkLst>
        <pc:spChg chg="mod">
          <ac:chgData name="Jenny Hill" userId="c144f795-f8f5-4cf8-8f25-e66112b79b9d" providerId="ADAL" clId="{0F5069C0-F825-45B4-B181-3DED5A62A074}" dt="2024-05-31T16:23:05.176" v="1647" actId="1076"/>
          <ac:spMkLst>
            <pc:docMk/>
            <pc:sldMk cId="981010178" sldId="315"/>
            <ac:spMk id="28673" creationId="{A936FAFA-DA5E-B425-7242-CA81071352B2}"/>
          </ac:spMkLst>
        </pc:spChg>
        <pc:spChg chg="mod">
          <ac:chgData name="Jenny Hill" userId="c144f795-f8f5-4cf8-8f25-e66112b79b9d" providerId="ADAL" clId="{0F5069C0-F825-45B4-B181-3DED5A62A074}" dt="2024-05-31T16:23:25.708" v="1667" actId="1076"/>
          <ac:spMkLst>
            <pc:docMk/>
            <pc:sldMk cId="981010178" sldId="315"/>
            <ac:spMk id="28674" creationId="{1C4D3457-DED0-F678-CDC5-5225775D32D7}"/>
          </ac:spMkLst>
        </pc:spChg>
      </pc:sldChg>
      <pc:sldChg chg="addSp modSp new mod">
        <pc:chgData name="Jenny Hill" userId="c144f795-f8f5-4cf8-8f25-e66112b79b9d" providerId="ADAL" clId="{0F5069C0-F825-45B4-B181-3DED5A62A074}" dt="2024-06-03T10:46:51.064" v="1861" actId="20577"/>
        <pc:sldMkLst>
          <pc:docMk/>
          <pc:sldMk cId="2373982374" sldId="316"/>
        </pc:sldMkLst>
        <pc:spChg chg="add mod">
          <ac:chgData name="Jenny Hill" userId="c144f795-f8f5-4cf8-8f25-e66112b79b9d" providerId="ADAL" clId="{0F5069C0-F825-45B4-B181-3DED5A62A074}" dt="2024-06-03T10:46:51.064" v="1861" actId="20577"/>
          <ac:spMkLst>
            <pc:docMk/>
            <pc:sldMk cId="2373982374" sldId="316"/>
            <ac:spMk id="2" creationId="{8FAB9CD3-C797-CB8D-0F0A-44994EFE0AB8}"/>
          </ac:spMkLst>
        </pc:spChg>
      </pc:sldChg>
      <pc:sldChg chg="modSp mod">
        <pc:chgData name="Jenny Hill" userId="c144f795-f8f5-4cf8-8f25-e66112b79b9d" providerId="ADAL" clId="{0F5069C0-F825-45B4-B181-3DED5A62A074}" dt="2024-06-03T17:07:33.485" v="1973" actId="1076"/>
        <pc:sldMkLst>
          <pc:docMk/>
          <pc:sldMk cId="1644017596" sldId="317"/>
        </pc:sldMkLst>
        <pc:spChg chg="mod">
          <ac:chgData name="Jenny Hill" userId="c144f795-f8f5-4cf8-8f25-e66112b79b9d" providerId="ADAL" clId="{0F5069C0-F825-45B4-B181-3DED5A62A074}" dt="2024-06-03T17:07:33.485" v="1973" actId="1076"/>
          <ac:spMkLst>
            <pc:docMk/>
            <pc:sldMk cId="1644017596" sldId="317"/>
            <ac:spMk id="34818" creationId="{76324C10-08BD-AC2B-2687-2370041CAF86}"/>
          </ac:spMkLst>
        </pc:spChg>
        <pc:spChg chg="mod">
          <ac:chgData name="Jenny Hill" userId="c144f795-f8f5-4cf8-8f25-e66112b79b9d" providerId="ADAL" clId="{0F5069C0-F825-45B4-B181-3DED5A62A074}" dt="2024-06-03T17:07:27.221" v="1972" actId="20577"/>
          <ac:spMkLst>
            <pc:docMk/>
            <pc:sldMk cId="1644017596" sldId="317"/>
            <ac:spMk id="34819" creationId="{C0F0E9DB-030B-A53F-E7CA-95AE709F62B6}"/>
          </ac:spMkLst>
        </pc:spChg>
      </pc:sldChg>
      <pc:sldChg chg="addSp modSp add mod modAnim">
        <pc:chgData name="Jenny Hill" userId="c144f795-f8f5-4cf8-8f25-e66112b79b9d" providerId="ADAL" clId="{0F5069C0-F825-45B4-B181-3DED5A62A074}" dt="2024-06-03T17:14:14.197" v="2056"/>
        <pc:sldMkLst>
          <pc:docMk/>
          <pc:sldMk cId="4121410230" sldId="318"/>
        </pc:sldMkLst>
        <pc:spChg chg="add mod">
          <ac:chgData name="Jenny Hill" userId="c144f795-f8f5-4cf8-8f25-e66112b79b9d" providerId="ADAL" clId="{0F5069C0-F825-45B4-B181-3DED5A62A074}" dt="2024-06-03T17:13:47.365" v="2055" actId="1076"/>
          <ac:spMkLst>
            <pc:docMk/>
            <pc:sldMk cId="4121410230" sldId="318"/>
            <ac:spMk id="3" creationId="{8BBA9B87-8726-A5AB-BB34-6F4A393EF0C2}"/>
          </ac:spMkLst>
        </pc:spChg>
        <pc:spChg chg="mod">
          <ac:chgData name="Jenny Hill" userId="c144f795-f8f5-4cf8-8f25-e66112b79b9d" providerId="ADAL" clId="{0F5069C0-F825-45B4-B181-3DED5A62A074}" dt="2024-06-03T17:11:13.364" v="2041" actId="1076"/>
          <ac:spMkLst>
            <pc:docMk/>
            <pc:sldMk cId="4121410230" sldId="318"/>
            <ac:spMk id="28673" creationId="{A936FAFA-DA5E-B425-7242-CA81071352B2}"/>
          </ac:spMkLst>
        </pc:spChg>
        <pc:spChg chg="mod">
          <ac:chgData name="Jenny Hill" userId="c144f795-f8f5-4cf8-8f25-e66112b79b9d" providerId="ADAL" clId="{0F5069C0-F825-45B4-B181-3DED5A62A074}" dt="2024-06-03T17:11:16.474" v="2049" actId="20577"/>
          <ac:spMkLst>
            <pc:docMk/>
            <pc:sldMk cId="4121410230" sldId="318"/>
            <ac:spMk id="28674" creationId="{1C4D3457-DED0-F678-CDC5-5225775D32D7}"/>
          </ac:spMkLst>
        </pc:spChg>
        <pc:picChg chg="add mod">
          <ac:chgData name="Jenny Hill" userId="c144f795-f8f5-4cf8-8f25-e66112b79b9d" providerId="ADAL" clId="{0F5069C0-F825-45B4-B181-3DED5A62A074}" dt="2024-06-03T17:12:37.167" v="2052" actId="14100"/>
          <ac:picMkLst>
            <pc:docMk/>
            <pc:sldMk cId="4121410230" sldId="318"/>
            <ac:picMk id="2" creationId="{0B5EC57B-5C01-4196-F8E7-7B8D8D26D3C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493A7-6ECA-497B-A923-CAD72797502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F4E05-0EBE-4576-A798-EA001A654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56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names might have been announced since the graphic was 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F4E05-0EBE-4576-A798-EA001A6546A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44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58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68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4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colorful background with a ball and a blue and pink triangle&#10;&#10;Description automatically generated with medium confidence">
            <a:extLst>
              <a:ext uri="{FF2B5EF4-FFF2-40B4-BE49-F238E27FC236}">
                <a16:creationId xmlns:a16="http://schemas.microsoft.com/office/drawing/2014/main" id="{6003F69A-8FE3-DBEE-DDFB-AB968CC37A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40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4792" indent="-304792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37A0B349-3FDF-EF33-8FB6-A028E86EA6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44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4792" indent="-304792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A blue and black background&#10;&#10;Description automatically generated">
            <a:extLst>
              <a:ext uri="{FF2B5EF4-FFF2-40B4-BE49-F238E27FC236}">
                <a16:creationId xmlns:a16="http://schemas.microsoft.com/office/drawing/2014/main" id="{8EACE279-B3F3-0A30-C180-5828974467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3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4792" indent="-304792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C0B5FF3-A3DE-5D2F-B2C8-7727FE24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7" y="2286000"/>
            <a:ext cx="929216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ts val="8033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>
                <a:solidFill>
                  <a:srgbClr val="FFFFFF"/>
                </a:solidFill>
                <a:latin typeface="Fuse V.2 Display Black" panose="00000A00000000000000" pitchFamily="50" charset="0"/>
              </a:rPr>
              <a:t>The BIG Soccer Aid for UNICEF Academy Quiz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ubtitle 2">
            <a:extLst>
              <a:ext uri="{FF2B5EF4-FFF2-40B4-BE49-F238E27FC236}">
                <a16:creationId xmlns:a16="http://schemas.microsoft.com/office/drawing/2014/main" id="{76324C10-08BD-AC2B-2687-2370041CAF86}"/>
              </a:ext>
            </a:extLst>
          </p:cNvPr>
          <p:cNvSpPr txBox="1">
            <a:spLocks/>
          </p:cNvSpPr>
          <p:nvPr/>
        </p:nvSpPr>
        <p:spPr bwMode="auto">
          <a:xfrm>
            <a:off x="1200150" y="3533742"/>
            <a:ext cx="5033433" cy="21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514350" marR="0" lvl="0" indent="-51435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Pro 55" panose="020B0603020202020204" pitchFamily="34" charset="0"/>
                <a:ea typeface="MS PGothic" panose="020B0600070205080204" pitchFamily="34" charset="-128"/>
                <a:cs typeface="+mn-cs"/>
              </a:rPr>
              <a:t>Usain Bolt</a:t>
            </a:r>
          </a:p>
          <a:p>
            <a:pPr marL="514350" indent="-514350" defTabSz="609585" fontAlgn="base"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FontTx/>
              <a:buAutoNum type="alphaLcPeriod"/>
            </a:pPr>
            <a:r>
              <a:rPr lang="en-US" altLang="en-US" sz="2800" dirty="0">
                <a:solidFill>
                  <a:prstClr val="white"/>
                </a:solidFill>
                <a:latin typeface="Univers LT Pro 55" panose="020B0603020202020204" pitchFamily="34" charset="0"/>
              </a:rPr>
              <a:t>Robbie Williams</a:t>
            </a:r>
          </a:p>
          <a:p>
            <a:pPr marL="514350" indent="-514350" defTabSz="609585" fontAlgn="base"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FontTx/>
              <a:buAutoNum type="alphaLcPeriod"/>
            </a:pPr>
            <a:r>
              <a:rPr lang="en-US" altLang="en-US" sz="2800" dirty="0">
                <a:solidFill>
                  <a:prstClr val="white"/>
                </a:solidFill>
                <a:latin typeface="Univers LT Pro 55" panose="020B0603020202020204" pitchFamily="34" charset="0"/>
              </a:rPr>
              <a:t>David James</a:t>
            </a:r>
          </a:p>
          <a:p>
            <a:pPr marL="514350" indent="-514350" defTabSz="609585" fontAlgn="base"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FontTx/>
              <a:buAutoNum type="alphaLcPeriod"/>
            </a:pPr>
            <a:r>
              <a:rPr lang="en-US" altLang="en-US" sz="2800" dirty="0">
                <a:solidFill>
                  <a:prstClr val="white"/>
                </a:solidFill>
                <a:latin typeface="Univers LT Pro 55" panose="020B0603020202020204" pitchFamily="34" charset="0"/>
              </a:rPr>
              <a:t>Mo Farah</a:t>
            </a:r>
          </a:p>
          <a:p>
            <a:pPr marL="514350" marR="0" lvl="0" indent="-51435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LT Pro 55" panose="020B0603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819" name="Subtitle 2">
            <a:extLst>
              <a:ext uri="{FF2B5EF4-FFF2-40B4-BE49-F238E27FC236}">
                <a16:creationId xmlns:a16="http://schemas.microsoft.com/office/drawing/2014/main" id="{C0F0E9DB-030B-A53F-E7CA-95AE709F6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717552"/>
            <a:ext cx="6697133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use V.2 Display Black" panose="00000A00000000000000" pitchFamily="50" charset="0"/>
                <a:ea typeface="MS PGothic" panose="020B0600070205080204" pitchFamily="34" charset="-128"/>
                <a:cs typeface="+mn-cs"/>
              </a:rPr>
              <a:t>Name this Soccer Aid for UNICEF player</a:t>
            </a:r>
          </a:p>
        </p:txBody>
      </p:sp>
      <p:sp>
        <p:nvSpPr>
          <p:cNvPr id="34820" name="Title 1">
            <a:extLst>
              <a:ext uri="{FF2B5EF4-FFF2-40B4-BE49-F238E27FC236}">
                <a16:creationId xmlns:a16="http://schemas.microsoft.com/office/drawing/2014/main" id="{75D9AABC-431D-942A-0F77-256B5A850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233" y="2319868"/>
            <a:ext cx="3879851" cy="27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“QUOTE OR PULL-OUT TEXT </a:t>
            </a:r>
            <a:b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</a:br>
            <a: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IN FUSE V2 REGULAR.”</a:t>
            </a:r>
          </a:p>
        </p:txBody>
      </p:sp>
      <p:pic>
        <p:nvPicPr>
          <p:cNvPr id="34821" name="Picture 2">
            <a:extLst>
              <a:ext uri="{FF2B5EF4-FFF2-40B4-BE49-F238E27FC236}">
                <a16:creationId xmlns:a16="http://schemas.microsoft.com/office/drawing/2014/main" id="{2D6D2396-F73C-3CDC-EF3A-7731601F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1" y="1553634"/>
            <a:ext cx="5338233" cy="374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itle 1">
            <a:extLst>
              <a:ext uri="{FF2B5EF4-FFF2-40B4-BE49-F238E27FC236}">
                <a16:creationId xmlns:a16="http://schemas.microsoft.com/office/drawing/2014/main" id="{45FF6CB6-926E-E0D6-9718-929999E14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127" y="1969594"/>
            <a:ext cx="3879851" cy="27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Answer – ‘d’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37881-705A-7E2C-00A6-ACC28B156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05" y="2053246"/>
            <a:ext cx="4075985" cy="1087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84BD82-B608-9723-78B0-B0A6C90BF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818" y="2798847"/>
            <a:ext cx="2780680" cy="195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8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936FAFA-DA5E-B425-7242-CA8107135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85" y="560918"/>
            <a:ext cx="6369049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 panose="00000A00000000000000" pitchFamily="50" charset="0"/>
                <a:ea typeface="MS PGothic" panose="020B0600070205080204" pitchFamily="34" charset="-128"/>
                <a:cs typeface="+mn-cs"/>
              </a:rPr>
              <a:t>Finish the Soccer Aid for </a:t>
            </a:r>
            <a:r>
              <a:rPr lang="en-US" altLang="en-US" sz="5867" b="1" dirty="0">
                <a:solidFill>
                  <a:prstClr val="white"/>
                </a:solidFill>
                <a:latin typeface="Fuse V.2 Display Black" panose="00000A00000000000000" pitchFamily="50" charset="0"/>
              </a:rPr>
              <a:t>UNICEF </a:t>
            </a:r>
            <a:r>
              <a:rPr kumimoji="0" lang="en-US" altLang="en-US" sz="5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 panose="00000A00000000000000" pitchFamily="50" charset="0"/>
                <a:ea typeface="MS PGothic" panose="020B0600070205080204" pitchFamily="34" charset="-128"/>
                <a:cs typeface="+mn-cs"/>
              </a:rPr>
              <a:t>tagline</a:t>
            </a:r>
          </a:p>
        </p:txBody>
      </p:sp>
      <p:sp>
        <p:nvSpPr>
          <p:cNvPr id="28674" name="Subtitle 2">
            <a:extLst>
              <a:ext uri="{FF2B5EF4-FFF2-40B4-BE49-F238E27FC236}">
                <a16:creationId xmlns:a16="http://schemas.microsoft.com/office/drawing/2014/main" id="{1C4D3457-DED0-F678-CDC5-5225775D3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32533"/>
            <a:ext cx="6697133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Play for every….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123E7F8-09D3-9A79-B176-49DF4B4D7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259" y="3032532"/>
            <a:ext cx="6697133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child</a:t>
            </a:r>
          </a:p>
        </p:txBody>
      </p:sp>
    </p:spTree>
    <p:extLst>
      <p:ext uri="{BB962C8B-B14F-4D97-AF65-F5344CB8AC3E}">
        <p14:creationId xmlns:p14="http://schemas.microsoft.com/office/powerpoint/2010/main" val="12341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ubtitle 2">
            <a:extLst>
              <a:ext uri="{FF2B5EF4-FFF2-40B4-BE49-F238E27FC236}">
                <a16:creationId xmlns:a16="http://schemas.microsoft.com/office/drawing/2014/main" id="{76324C10-08BD-AC2B-2687-2370041CAF86}"/>
              </a:ext>
            </a:extLst>
          </p:cNvPr>
          <p:cNvSpPr txBox="1">
            <a:spLocks/>
          </p:cNvSpPr>
          <p:nvPr/>
        </p:nvSpPr>
        <p:spPr bwMode="auto">
          <a:xfrm>
            <a:off x="757228" y="2984502"/>
            <a:ext cx="5033433" cy="21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457200" marR="0" lvl="0" indent="-4572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Pro 55" panose="020B0603020202020204" pitchFamily="34" charset="0"/>
                <a:ea typeface="MS PGothic" panose="020B0600070205080204" pitchFamily="34" charset="-128"/>
                <a:cs typeface="+mn-cs"/>
              </a:rPr>
              <a:t>67</a:t>
            </a:r>
          </a:p>
          <a:p>
            <a:pPr marL="457200" marR="0" lvl="0" indent="-4572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lang="en-US" altLang="en-US" sz="3600" dirty="0">
                <a:solidFill>
                  <a:prstClr val="white"/>
                </a:solidFill>
                <a:latin typeface="Univers LT Pro 55" panose="020B0603020202020204" pitchFamily="34" charset="0"/>
              </a:rPr>
              <a:t>102</a:t>
            </a:r>
          </a:p>
          <a:p>
            <a:pPr marL="457200" marR="0" lvl="0" indent="-4572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Pro 55" panose="020B0603020202020204" pitchFamily="34" charset="0"/>
                <a:ea typeface="MS PGothic" panose="020B0600070205080204" pitchFamily="34" charset="-128"/>
                <a:cs typeface="+mn-cs"/>
              </a:rPr>
              <a:t>53</a:t>
            </a:r>
          </a:p>
          <a:p>
            <a:pPr marL="457200" marR="0" lvl="0" indent="-4572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lang="en-US" altLang="en-US" sz="3600" dirty="0">
                <a:solidFill>
                  <a:prstClr val="white"/>
                </a:solidFill>
                <a:latin typeface="Univers LT Pro 55" panose="020B0603020202020204" pitchFamily="34" charset="0"/>
              </a:rPr>
              <a:t>78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LT Pro 55" panose="020B0603020202020204" pitchFamily="34" charset="0"/>
              <a:ea typeface="MS PGothic" panose="020B0600070205080204" pitchFamily="34" charset="-128"/>
              <a:cs typeface="+mn-cs"/>
            </a:endParaRPr>
          </a:p>
          <a:p>
            <a:pPr marL="457200" marR="0" lvl="0" indent="-4572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LT Pro 55" panose="020B0603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819" name="Subtitle 2">
            <a:extLst>
              <a:ext uri="{FF2B5EF4-FFF2-40B4-BE49-F238E27FC236}">
                <a16:creationId xmlns:a16="http://schemas.microsoft.com/office/drawing/2014/main" id="{C0F0E9DB-030B-A53F-E7CA-95AE709F6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717552"/>
            <a:ext cx="6697133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use V.2 Display Black" panose="00000A00000000000000" pitchFamily="50" charset="0"/>
                <a:ea typeface="MS PGothic" panose="020B0600070205080204" pitchFamily="34" charset="-128"/>
                <a:cs typeface="+mn-cs"/>
              </a:rPr>
              <a:t>How many goals have been scored at Soccer Aid for UNICEF in total?</a:t>
            </a:r>
          </a:p>
        </p:txBody>
      </p:sp>
      <p:sp>
        <p:nvSpPr>
          <p:cNvPr id="34820" name="Title 1">
            <a:extLst>
              <a:ext uri="{FF2B5EF4-FFF2-40B4-BE49-F238E27FC236}">
                <a16:creationId xmlns:a16="http://schemas.microsoft.com/office/drawing/2014/main" id="{75D9AABC-431D-942A-0F77-256B5A850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233" y="2319868"/>
            <a:ext cx="3879851" cy="27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“QUOTE OR PULL-OUT TEXT </a:t>
            </a:r>
            <a:b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</a:br>
            <a: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IN FUSE V2 REGULAR.”</a:t>
            </a:r>
          </a:p>
        </p:txBody>
      </p:sp>
      <p:pic>
        <p:nvPicPr>
          <p:cNvPr id="34821" name="Picture 2">
            <a:extLst>
              <a:ext uri="{FF2B5EF4-FFF2-40B4-BE49-F238E27FC236}">
                <a16:creationId xmlns:a16="http://schemas.microsoft.com/office/drawing/2014/main" id="{2D6D2396-F73C-3CDC-EF3A-7731601F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1" y="1553634"/>
            <a:ext cx="5338233" cy="374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itle 1">
            <a:extLst>
              <a:ext uri="{FF2B5EF4-FFF2-40B4-BE49-F238E27FC236}">
                <a16:creationId xmlns:a16="http://schemas.microsoft.com/office/drawing/2014/main" id="{45FF6CB6-926E-E0D6-9718-929999E14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233" y="2319868"/>
            <a:ext cx="3879851" cy="27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Answer – ‘c’</a:t>
            </a:r>
          </a:p>
        </p:txBody>
      </p:sp>
    </p:spTree>
    <p:extLst>
      <p:ext uri="{BB962C8B-B14F-4D97-AF65-F5344CB8AC3E}">
        <p14:creationId xmlns:p14="http://schemas.microsoft.com/office/powerpoint/2010/main" val="103496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936FAFA-DA5E-B425-7242-CA8107135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85" y="560918"/>
            <a:ext cx="6369049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 panose="00000A00000000000000" pitchFamily="50" charset="0"/>
                <a:ea typeface="MS PGothic" panose="020B0600070205080204" pitchFamily="34" charset="-128"/>
                <a:cs typeface="+mn-cs"/>
              </a:rPr>
              <a:t>Which country that UNICEF works in does this flag belong to?</a:t>
            </a:r>
          </a:p>
        </p:txBody>
      </p:sp>
      <p:sp>
        <p:nvSpPr>
          <p:cNvPr id="28674" name="Subtitle 2">
            <a:extLst>
              <a:ext uri="{FF2B5EF4-FFF2-40B4-BE49-F238E27FC236}">
                <a16:creationId xmlns:a16="http://schemas.microsoft.com/office/drawing/2014/main" id="{1C4D3457-DED0-F678-CDC5-5225775D3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84" y="3680346"/>
            <a:ext cx="6697133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Answer - Romania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1BD751-8C67-7D51-8C8A-AB84A0814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817" y="1786758"/>
            <a:ext cx="4571161" cy="30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6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ubtitle 2">
            <a:extLst>
              <a:ext uri="{FF2B5EF4-FFF2-40B4-BE49-F238E27FC236}">
                <a16:creationId xmlns:a16="http://schemas.microsoft.com/office/drawing/2014/main" id="{76324C10-08BD-AC2B-2687-2370041CAF86}"/>
              </a:ext>
            </a:extLst>
          </p:cNvPr>
          <p:cNvSpPr txBox="1">
            <a:spLocks/>
          </p:cNvSpPr>
          <p:nvPr/>
        </p:nvSpPr>
        <p:spPr bwMode="auto">
          <a:xfrm>
            <a:off x="584202" y="2319868"/>
            <a:ext cx="5033433" cy="21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514350" marR="0" lvl="0" indent="-51435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Pro 55" panose="020B0603020202020204" pitchFamily="34" charset="0"/>
                <a:ea typeface="MS PGothic" panose="020B0600070205080204" pitchFamily="34" charset="-128"/>
                <a:cs typeface="+mn-cs"/>
              </a:rPr>
              <a:t>1</a:t>
            </a:r>
          </a:p>
          <a:p>
            <a:pPr marL="514350" marR="0" lvl="0" indent="-51435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lang="en-US" altLang="en-US" sz="3200" dirty="0">
                <a:solidFill>
                  <a:prstClr val="white"/>
                </a:solidFill>
                <a:latin typeface="Univers LT Pro 55" panose="020B0603020202020204" pitchFamily="34" charset="0"/>
              </a:rPr>
              <a:t>5</a:t>
            </a:r>
          </a:p>
          <a:p>
            <a:pPr marL="514350" marR="0" lvl="0" indent="-51435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Pro 55" panose="020B0603020202020204" pitchFamily="34" charset="0"/>
                <a:ea typeface="MS PGothic" panose="020B0600070205080204" pitchFamily="34" charset="-128"/>
                <a:cs typeface="+mn-cs"/>
              </a:rPr>
              <a:t>9</a:t>
            </a:r>
          </a:p>
          <a:p>
            <a:pPr marL="514350" marR="0" lvl="0" indent="-51435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lang="en-US" altLang="en-US" sz="3200" dirty="0">
                <a:solidFill>
                  <a:prstClr val="white"/>
                </a:solidFill>
                <a:latin typeface="Univers LT Pro 55" panose="020B0603020202020204" pitchFamily="34" charset="0"/>
              </a:rPr>
              <a:t>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LT Pro 55" panose="020B0603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819" name="Subtitle 2">
            <a:extLst>
              <a:ext uri="{FF2B5EF4-FFF2-40B4-BE49-F238E27FC236}">
                <a16:creationId xmlns:a16="http://schemas.microsoft.com/office/drawing/2014/main" id="{C0F0E9DB-030B-A53F-E7CA-95AE709F6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717552"/>
            <a:ext cx="6697133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use V.2 Display Black" panose="00000A00000000000000" pitchFamily="50" charset="0"/>
                <a:ea typeface="MS PGothic" panose="020B0600070205080204" pitchFamily="34" charset="-128"/>
                <a:cs typeface="+mn-cs"/>
              </a:rPr>
              <a:t>How many red cards has there been ever in Soccer Aid for UNICEF?</a:t>
            </a:r>
          </a:p>
        </p:txBody>
      </p:sp>
      <p:sp>
        <p:nvSpPr>
          <p:cNvPr id="34820" name="Title 1">
            <a:extLst>
              <a:ext uri="{FF2B5EF4-FFF2-40B4-BE49-F238E27FC236}">
                <a16:creationId xmlns:a16="http://schemas.microsoft.com/office/drawing/2014/main" id="{75D9AABC-431D-942A-0F77-256B5A850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233" y="2319868"/>
            <a:ext cx="3879851" cy="27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“QUOTE OR PULL-OUT TEXT </a:t>
            </a:r>
            <a:b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</a:br>
            <a: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IN FUSE V2 REGULAR.”</a:t>
            </a:r>
          </a:p>
        </p:txBody>
      </p:sp>
      <p:pic>
        <p:nvPicPr>
          <p:cNvPr id="34821" name="Picture 2">
            <a:extLst>
              <a:ext uri="{FF2B5EF4-FFF2-40B4-BE49-F238E27FC236}">
                <a16:creationId xmlns:a16="http://schemas.microsoft.com/office/drawing/2014/main" id="{2D6D2396-F73C-3CDC-EF3A-7731601F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1" y="1553634"/>
            <a:ext cx="5338233" cy="374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itle 1">
            <a:extLst>
              <a:ext uri="{FF2B5EF4-FFF2-40B4-BE49-F238E27FC236}">
                <a16:creationId xmlns:a16="http://schemas.microsoft.com/office/drawing/2014/main" id="{45FF6CB6-926E-E0D6-9718-929999E14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691" y="2710567"/>
            <a:ext cx="3879851" cy="27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Answer – ‘a’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108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936FAFA-DA5E-B425-7242-CA8107135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85" y="560918"/>
            <a:ext cx="6369049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 panose="00000A00000000000000" pitchFamily="50" charset="0"/>
                <a:ea typeface="MS PGothic" panose="020B0600070205080204" pitchFamily="34" charset="-128"/>
                <a:cs typeface="+mn-cs"/>
              </a:rPr>
              <a:t>Can you name 3 people who are playing in this years Soccer Aid for UNICEF?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EFE96-A469-9C56-6770-332ED6212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734" y="681882"/>
            <a:ext cx="4608643" cy="460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2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ubtitle 2">
            <a:extLst>
              <a:ext uri="{FF2B5EF4-FFF2-40B4-BE49-F238E27FC236}">
                <a16:creationId xmlns:a16="http://schemas.microsoft.com/office/drawing/2014/main" id="{C793F30C-7907-E5E4-6A8B-E9F5A12F1FFE}"/>
              </a:ext>
            </a:extLst>
          </p:cNvPr>
          <p:cNvSpPr txBox="1">
            <a:spLocks/>
          </p:cNvSpPr>
          <p:nvPr/>
        </p:nvSpPr>
        <p:spPr bwMode="auto">
          <a:xfrm>
            <a:off x="495301" y="1452034"/>
            <a:ext cx="5033433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se V.2 Display" panose="00000500000000000000" pitchFamily="50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818" name="Subtitle 2">
            <a:extLst>
              <a:ext uri="{FF2B5EF4-FFF2-40B4-BE49-F238E27FC236}">
                <a16:creationId xmlns:a16="http://schemas.microsoft.com/office/drawing/2014/main" id="{76324C10-08BD-AC2B-2687-2370041CAF86}"/>
              </a:ext>
            </a:extLst>
          </p:cNvPr>
          <p:cNvSpPr txBox="1">
            <a:spLocks/>
          </p:cNvSpPr>
          <p:nvPr/>
        </p:nvSpPr>
        <p:spPr bwMode="auto">
          <a:xfrm>
            <a:off x="584202" y="2255945"/>
            <a:ext cx="5033433" cy="21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Pro 55" panose="020B0603020202020204" pitchFamily="34" charset="0"/>
                <a:ea typeface="MS PGothic" panose="020B0600070205080204" pitchFamily="34" charset="-128"/>
                <a:cs typeface="+mn-cs"/>
              </a:rPr>
              <a:t>90p</a:t>
            </a:r>
          </a:p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lang="en-US" altLang="en-US" sz="3600" dirty="0">
                <a:solidFill>
                  <a:prstClr val="white"/>
                </a:solidFill>
                <a:latin typeface="Univers LT Pro 55" panose="020B0603020202020204" pitchFamily="34" charset="0"/>
              </a:rPr>
              <a:t>10p</a:t>
            </a:r>
          </a:p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Pro 55" panose="020B0603020202020204" pitchFamily="34" charset="0"/>
                <a:ea typeface="MS PGothic" panose="020B0600070205080204" pitchFamily="34" charset="-128"/>
                <a:cs typeface="+mn-cs"/>
              </a:rPr>
              <a:t>45p</a:t>
            </a:r>
          </a:p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lang="en-US" altLang="en-US" sz="3600" dirty="0">
                <a:solidFill>
                  <a:prstClr val="white"/>
                </a:solidFill>
                <a:latin typeface="Univers LT Pro 55" panose="020B0603020202020204" pitchFamily="34" charset="0"/>
              </a:rPr>
              <a:t>£1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LT Pro 55" panose="020B0603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819" name="Subtitle 2">
            <a:extLst>
              <a:ext uri="{FF2B5EF4-FFF2-40B4-BE49-F238E27FC236}">
                <a16:creationId xmlns:a16="http://schemas.microsoft.com/office/drawing/2014/main" id="{C0F0E9DB-030B-A53F-E7CA-95AE709F6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717552"/>
            <a:ext cx="6697133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use V.2 Display Black" panose="00000A00000000000000" pitchFamily="50" charset="0"/>
                <a:ea typeface="MS PGothic" panose="020B0600070205080204" pitchFamily="34" charset="-128"/>
                <a:cs typeface="+mn-cs"/>
              </a:rPr>
              <a:t>The price of a single</a:t>
            </a:r>
            <a:r>
              <a:rPr lang="en-US" altLang="en-US" sz="3200" b="1" dirty="0">
                <a:solidFill>
                  <a:srgbClr val="00AEEF"/>
                </a:solidFill>
                <a:latin typeface="Fuse V.2 Display Black" panose="00000A00000000000000" pitchFamily="50" charset="0"/>
              </a:rPr>
              <a:t> dose of a polio vaccine is?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Fuse V.2 Display Black" panose="00000A00000000000000" pitchFamily="50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820" name="Title 1">
            <a:extLst>
              <a:ext uri="{FF2B5EF4-FFF2-40B4-BE49-F238E27FC236}">
                <a16:creationId xmlns:a16="http://schemas.microsoft.com/office/drawing/2014/main" id="{75D9AABC-431D-942A-0F77-256B5A850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233" y="2319868"/>
            <a:ext cx="3879851" cy="27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“QUOTE OR PULL-OUT TEXT </a:t>
            </a:r>
            <a:b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</a:br>
            <a: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IN FUSE V2 REGULAR.”</a:t>
            </a:r>
          </a:p>
        </p:txBody>
      </p:sp>
      <p:pic>
        <p:nvPicPr>
          <p:cNvPr id="34821" name="Picture 2">
            <a:extLst>
              <a:ext uri="{FF2B5EF4-FFF2-40B4-BE49-F238E27FC236}">
                <a16:creationId xmlns:a16="http://schemas.microsoft.com/office/drawing/2014/main" id="{2D6D2396-F73C-3CDC-EF3A-7731601F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1" y="1553634"/>
            <a:ext cx="5338233" cy="374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itle 1">
            <a:extLst>
              <a:ext uri="{FF2B5EF4-FFF2-40B4-BE49-F238E27FC236}">
                <a16:creationId xmlns:a16="http://schemas.microsoft.com/office/drawing/2014/main" id="{45FF6CB6-926E-E0D6-9718-929999E14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691" y="2618317"/>
            <a:ext cx="3879851" cy="27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000" b="1" dirty="0">
                <a:solidFill>
                  <a:prstClr val="white"/>
                </a:solidFill>
                <a:latin typeface="Fuse V.2 Display Bold" pitchFamily="2" charset="0"/>
              </a:rPr>
              <a:t>Answer – ‘b’ 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se V.2 Display Bold" pitchFamily="2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68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936FAFA-DA5E-B425-7242-CA8107135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85" y="560918"/>
            <a:ext cx="6369049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 panose="00000A00000000000000" pitchFamily="50" charset="0"/>
                <a:ea typeface="MS PGothic" panose="020B0600070205080204" pitchFamily="34" charset="-128"/>
                <a:cs typeface="+mn-cs"/>
              </a:rPr>
              <a:t>Who was the first female captain at Soccer Aid for UNNCEF?</a:t>
            </a:r>
          </a:p>
        </p:txBody>
      </p:sp>
      <p:sp>
        <p:nvSpPr>
          <p:cNvPr id="28674" name="Subtitle 2">
            <a:extLst>
              <a:ext uri="{FF2B5EF4-FFF2-40B4-BE49-F238E27FC236}">
                <a16:creationId xmlns:a16="http://schemas.microsoft.com/office/drawing/2014/main" id="{1C4D3457-DED0-F678-CDC5-5225775D3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71" y="3322503"/>
            <a:ext cx="6697133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Answer – Jill Scott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CE1AD-E048-3B6B-08C8-9830D86C1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937" y="1988777"/>
            <a:ext cx="4382112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ubtitle 2">
            <a:extLst>
              <a:ext uri="{FF2B5EF4-FFF2-40B4-BE49-F238E27FC236}">
                <a16:creationId xmlns:a16="http://schemas.microsoft.com/office/drawing/2014/main" id="{76324C10-08BD-AC2B-2687-2370041CAF86}"/>
              </a:ext>
            </a:extLst>
          </p:cNvPr>
          <p:cNvSpPr txBox="1">
            <a:spLocks/>
          </p:cNvSpPr>
          <p:nvPr/>
        </p:nvSpPr>
        <p:spPr bwMode="auto">
          <a:xfrm>
            <a:off x="695598" y="2984502"/>
            <a:ext cx="5033433" cy="21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lang="en-US" altLang="en-US" sz="2800" dirty="0">
                <a:solidFill>
                  <a:prstClr val="white"/>
                </a:solidFill>
                <a:latin typeface="Univers LT Pro 55" panose="020B0603020202020204" pitchFamily="34" charset="0"/>
              </a:rPr>
              <a:t>Stamford Bridge, Chelsea</a:t>
            </a:r>
          </a:p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Pro 55" panose="020B0603020202020204" pitchFamily="34" charset="0"/>
                <a:ea typeface="MS PGothic" panose="020B0600070205080204" pitchFamily="34" charset="-128"/>
                <a:cs typeface="+mn-cs"/>
              </a:rPr>
              <a:t>St </a:t>
            </a:r>
            <a:r>
              <a:rPr lang="en-US" altLang="en-US" sz="2800" dirty="0">
                <a:solidFill>
                  <a:prstClr val="white"/>
                </a:solidFill>
                <a:latin typeface="Univers LT Pro 55" panose="020B0603020202020204" pitchFamily="34" charset="0"/>
              </a:rPr>
              <a:t>J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Pro 55" panose="020B0603020202020204" pitchFamily="34" charset="0"/>
                <a:ea typeface="MS PGothic" panose="020B0600070205080204" pitchFamily="34" charset="-128"/>
                <a:cs typeface="+mn-cs"/>
              </a:rPr>
              <a:t>ames’s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Pro 55" panose="020B0603020202020204" pitchFamily="34" charset="0"/>
                <a:ea typeface="MS PGothic" panose="020B0600070205080204" pitchFamily="34" charset="-128"/>
                <a:cs typeface="+mn-cs"/>
              </a:rPr>
              <a:t> Park, Newcastle</a:t>
            </a:r>
            <a:endParaRPr lang="en-US" altLang="en-US" sz="2800" dirty="0">
              <a:solidFill>
                <a:prstClr val="white"/>
              </a:solidFill>
              <a:latin typeface="Univers LT Pro 55" panose="020B0603020202020204" pitchFamily="34" charset="0"/>
            </a:endParaRPr>
          </a:p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lang="en-US" altLang="en-US" sz="2800" dirty="0" err="1">
                <a:solidFill>
                  <a:prstClr val="white"/>
                </a:solidFill>
                <a:latin typeface="Univers LT Pro 55" panose="020B0603020202020204" pitchFamily="34" charset="0"/>
              </a:rPr>
              <a:t>Etiad</a:t>
            </a:r>
            <a:r>
              <a:rPr lang="en-US" altLang="en-US" sz="2800" dirty="0">
                <a:solidFill>
                  <a:prstClr val="white"/>
                </a:solidFill>
                <a:latin typeface="Univers LT Pro 55" panose="020B0603020202020204" pitchFamily="34" charset="0"/>
              </a:rPr>
              <a:t>, Manchester City</a:t>
            </a:r>
          </a:p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lang="en-US" altLang="en-US" sz="2800" dirty="0">
                <a:solidFill>
                  <a:prstClr val="white"/>
                </a:solidFill>
                <a:latin typeface="Univers LT Pro 55" panose="020B0603020202020204" pitchFamily="34" charset="0"/>
              </a:rPr>
              <a:t>Old Trafford, Manchester United</a:t>
            </a:r>
          </a:p>
        </p:txBody>
      </p:sp>
      <p:sp>
        <p:nvSpPr>
          <p:cNvPr id="34819" name="Subtitle 2">
            <a:extLst>
              <a:ext uri="{FF2B5EF4-FFF2-40B4-BE49-F238E27FC236}">
                <a16:creationId xmlns:a16="http://schemas.microsoft.com/office/drawing/2014/main" id="{C0F0E9DB-030B-A53F-E7CA-95AE709F6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717552"/>
            <a:ext cx="6697133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use V.2 Display Black" panose="00000A00000000000000" pitchFamily="50" charset="0"/>
                <a:ea typeface="MS PGothic" panose="020B0600070205080204" pitchFamily="34" charset="-128"/>
                <a:cs typeface="+mn-cs"/>
              </a:rPr>
              <a:t>Which football ground has hosted Soccer Aid for UNICEF the most times?</a:t>
            </a:r>
          </a:p>
        </p:txBody>
      </p:sp>
      <p:sp>
        <p:nvSpPr>
          <p:cNvPr id="34820" name="Title 1">
            <a:extLst>
              <a:ext uri="{FF2B5EF4-FFF2-40B4-BE49-F238E27FC236}">
                <a16:creationId xmlns:a16="http://schemas.microsoft.com/office/drawing/2014/main" id="{75D9AABC-431D-942A-0F77-256B5A850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233" y="2319868"/>
            <a:ext cx="3879851" cy="27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“QUOTE OR PULL-OUT TEXT </a:t>
            </a:r>
            <a:b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</a:br>
            <a: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IN FUSE V2 REGULAR.”</a:t>
            </a:r>
          </a:p>
        </p:txBody>
      </p:sp>
      <p:pic>
        <p:nvPicPr>
          <p:cNvPr id="34821" name="Picture 2">
            <a:extLst>
              <a:ext uri="{FF2B5EF4-FFF2-40B4-BE49-F238E27FC236}">
                <a16:creationId xmlns:a16="http://schemas.microsoft.com/office/drawing/2014/main" id="{2D6D2396-F73C-3CDC-EF3A-7731601F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1" y="1553634"/>
            <a:ext cx="5338233" cy="374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itle 1">
            <a:extLst>
              <a:ext uri="{FF2B5EF4-FFF2-40B4-BE49-F238E27FC236}">
                <a16:creationId xmlns:a16="http://schemas.microsoft.com/office/drawing/2014/main" id="{45FF6CB6-926E-E0D6-9718-929999E14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232" y="2970473"/>
            <a:ext cx="3879851" cy="27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Answer – ‘d’</a:t>
            </a:r>
          </a:p>
        </p:txBody>
      </p:sp>
    </p:spTree>
    <p:extLst>
      <p:ext uri="{BB962C8B-B14F-4D97-AF65-F5344CB8AC3E}">
        <p14:creationId xmlns:p14="http://schemas.microsoft.com/office/powerpoint/2010/main" val="5943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ubtitle 2">
            <a:extLst>
              <a:ext uri="{FF2B5EF4-FFF2-40B4-BE49-F238E27FC236}">
                <a16:creationId xmlns:a16="http://schemas.microsoft.com/office/drawing/2014/main" id="{1C4D3457-DED0-F678-CDC5-5225775D3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97" y="3313301"/>
            <a:ext cx="6697133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Answer: Kenya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2F362-1035-1D52-EDAC-57F2FC3EF587}"/>
              </a:ext>
            </a:extLst>
          </p:cNvPr>
          <p:cNvSpPr txBox="1"/>
          <p:nvPr/>
        </p:nvSpPr>
        <p:spPr>
          <a:xfrm>
            <a:off x="496388" y="506827"/>
            <a:ext cx="6096000" cy="167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 panose="00000A00000000000000" pitchFamily="50" charset="0"/>
                <a:ea typeface="MS PGothic" panose="020B0600070205080204" pitchFamily="34" charset="-128"/>
                <a:cs typeface="+mn-cs"/>
              </a:rPr>
              <a:t>Which country that UNICEF works in does this flag belong to?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7DC38-A621-1018-F2CA-F36E65E15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406" y="1912785"/>
            <a:ext cx="5799908" cy="388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1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B9CD3-C797-CB8D-0F0A-44994EFE0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48" y="735875"/>
            <a:ext cx="10379863" cy="213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ts val="8033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FFFFFF"/>
                </a:solidFill>
                <a:latin typeface="Fuse V.2 Display Black" panose="00000A00000000000000" pitchFamily="50" charset="0"/>
              </a:rPr>
              <a:t>There are a range of questions about UNICEF and Soccer Aid’s work. </a:t>
            </a:r>
          </a:p>
          <a:p>
            <a:pPr defTabSz="1219170" fontAlgn="base">
              <a:lnSpc>
                <a:spcPts val="8033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4800" b="1" dirty="0">
              <a:solidFill>
                <a:srgbClr val="FFFFFF"/>
              </a:solidFill>
              <a:latin typeface="Fuse V.2 Display Black" panose="00000A00000000000000" pitchFamily="50" charset="0"/>
            </a:endParaRPr>
          </a:p>
          <a:p>
            <a:pPr defTabSz="1219170" fontAlgn="base">
              <a:lnSpc>
                <a:spcPts val="8033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FFFFFF"/>
                </a:solidFill>
                <a:latin typeface="Fuse V.2 Display Black" panose="00000A00000000000000" pitchFamily="50" charset="0"/>
              </a:rPr>
              <a:t>Please determine which are appropriate for your class </a:t>
            </a:r>
          </a:p>
        </p:txBody>
      </p:sp>
    </p:spTree>
    <p:extLst>
      <p:ext uri="{BB962C8B-B14F-4D97-AF65-F5344CB8AC3E}">
        <p14:creationId xmlns:p14="http://schemas.microsoft.com/office/powerpoint/2010/main" val="2373982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ubtitle 2">
            <a:extLst>
              <a:ext uri="{FF2B5EF4-FFF2-40B4-BE49-F238E27FC236}">
                <a16:creationId xmlns:a16="http://schemas.microsoft.com/office/drawing/2014/main" id="{76324C10-08BD-AC2B-2687-2370041CAF86}"/>
              </a:ext>
            </a:extLst>
          </p:cNvPr>
          <p:cNvSpPr txBox="1">
            <a:spLocks/>
          </p:cNvSpPr>
          <p:nvPr/>
        </p:nvSpPr>
        <p:spPr bwMode="auto">
          <a:xfrm>
            <a:off x="686889" y="2319868"/>
            <a:ext cx="5033433" cy="21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Pro 55" panose="020B0603020202020204" pitchFamily="34" charset="0"/>
                <a:ea typeface="MS PGothic" panose="020B0600070205080204" pitchFamily="34" charset="-128"/>
                <a:cs typeface="+mn-cs"/>
              </a:rPr>
              <a:t>666,258</a:t>
            </a:r>
          </a:p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lang="en-US" altLang="en-US" sz="3200" dirty="0">
                <a:solidFill>
                  <a:prstClr val="white"/>
                </a:solidFill>
                <a:latin typeface="Univers LT Pro 55" panose="020B0603020202020204" pitchFamily="34" charset="0"/>
              </a:rPr>
              <a:t>567,986</a:t>
            </a:r>
          </a:p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Pro 55" panose="020B0603020202020204" pitchFamily="34" charset="0"/>
                <a:ea typeface="MS PGothic" panose="020B0600070205080204" pitchFamily="34" charset="-128"/>
                <a:cs typeface="+mn-cs"/>
              </a:rPr>
              <a:t>453,567</a:t>
            </a:r>
          </a:p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lang="en-US" altLang="en-US" sz="3200" dirty="0">
                <a:solidFill>
                  <a:prstClr val="white"/>
                </a:solidFill>
                <a:latin typeface="Univers LT Pro 55" panose="020B0603020202020204" pitchFamily="34" charset="0"/>
              </a:rPr>
              <a:t>1,000,000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LT Pro 55" panose="020B0603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819" name="Subtitle 2">
            <a:extLst>
              <a:ext uri="{FF2B5EF4-FFF2-40B4-BE49-F238E27FC236}">
                <a16:creationId xmlns:a16="http://schemas.microsoft.com/office/drawing/2014/main" id="{C0F0E9DB-030B-A53F-E7CA-95AE709F6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717552"/>
            <a:ext cx="7333706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use V.2 Display Black" panose="00000A00000000000000" pitchFamily="50" charset="0"/>
                <a:ea typeface="MS PGothic" panose="020B0600070205080204" pitchFamily="34" charset="-128"/>
                <a:cs typeface="+mn-cs"/>
              </a:rPr>
              <a:t>How many tickets in total has Soccer Aid for UNICEF sold, ever?</a:t>
            </a:r>
          </a:p>
        </p:txBody>
      </p:sp>
      <p:pic>
        <p:nvPicPr>
          <p:cNvPr id="34821" name="Picture 2">
            <a:extLst>
              <a:ext uri="{FF2B5EF4-FFF2-40B4-BE49-F238E27FC236}">
                <a16:creationId xmlns:a16="http://schemas.microsoft.com/office/drawing/2014/main" id="{2D6D2396-F73C-3CDC-EF3A-7731601F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22" y="1896565"/>
            <a:ext cx="5338233" cy="374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itle 1">
            <a:extLst>
              <a:ext uri="{FF2B5EF4-FFF2-40B4-BE49-F238E27FC236}">
                <a16:creationId xmlns:a16="http://schemas.microsoft.com/office/drawing/2014/main" id="{45FF6CB6-926E-E0D6-9718-929999E14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045" y="3204754"/>
            <a:ext cx="4365957" cy="21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Answer – ‘a’</a:t>
            </a:r>
          </a:p>
        </p:txBody>
      </p:sp>
    </p:spTree>
    <p:extLst>
      <p:ext uri="{BB962C8B-B14F-4D97-AF65-F5344CB8AC3E}">
        <p14:creationId xmlns:p14="http://schemas.microsoft.com/office/powerpoint/2010/main" val="392682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936FAFA-DA5E-B425-7242-CA8107135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68" y="535882"/>
            <a:ext cx="6369049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 panose="00000A00000000000000" pitchFamily="50" charset="0"/>
                <a:ea typeface="MS PGothic" panose="020B0600070205080204" pitchFamily="34" charset="-128"/>
                <a:cs typeface="+mn-cs"/>
              </a:rPr>
              <a:t>What year was UNICEF founded?</a:t>
            </a:r>
          </a:p>
        </p:txBody>
      </p:sp>
      <p:sp>
        <p:nvSpPr>
          <p:cNvPr id="28674" name="Subtitle 2">
            <a:extLst>
              <a:ext uri="{FF2B5EF4-FFF2-40B4-BE49-F238E27FC236}">
                <a16:creationId xmlns:a16="http://schemas.microsoft.com/office/drawing/2014/main" id="{1C4D3457-DED0-F678-CDC5-5225775D3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03" y="2876551"/>
            <a:ext cx="6697133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Answer- 1946</a:t>
            </a:r>
          </a:p>
        </p:txBody>
      </p:sp>
    </p:spTree>
    <p:extLst>
      <p:ext uri="{BB962C8B-B14F-4D97-AF65-F5344CB8AC3E}">
        <p14:creationId xmlns:p14="http://schemas.microsoft.com/office/powerpoint/2010/main" val="98101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936FAFA-DA5E-B425-7242-CA8107135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48" y="387837"/>
            <a:ext cx="6369049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 panose="00000A00000000000000" pitchFamily="50" charset="0"/>
                <a:ea typeface="MS PGothic" panose="020B0600070205080204" pitchFamily="34" charset="-128"/>
                <a:cs typeface="+mn-cs"/>
              </a:rPr>
              <a:t>Which country that UNICEF works in is not labelled here?</a:t>
            </a:r>
          </a:p>
        </p:txBody>
      </p:sp>
      <p:sp>
        <p:nvSpPr>
          <p:cNvPr id="28674" name="Subtitle 2">
            <a:extLst>
              <a:ext uri="{FF2B5EF4-FFF2-40B4-BE49-F238E27FC236}">
                <a16:creationId xmlns:a16="http://schemas.microsoft.com/office/drawing/2014/main" id="{1C4D3457-DED0-F678-CDC5-5225775D3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03" y="2876551"/>
            <a:ext cx="6697133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Cambodia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5EC57B-5C01-4196-F8E7-7B8D8D26D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535" y="1453498"/>
            <a:ext cx="3772295" cy="4058075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8BBA9B87-8726-A5AB-BB34-6F4A393EF0C2}"/>
              </a:ext>
            </a:extLst>
          </p:cNvPr>
          <p:cNvSpPr/>
          <p:nvPr/>
        </p:nvSpPr>
        <p:spPr>
          <a:xfrm>
            <a:off x="8794561" y="1159445"/>
            <a:ext cx="852755" cy="1561672"/>
          </a:xfrm>
          <a:prstGeom prst="downArrow">
            <a:avLst/>
          </a:prstGeom>
          <a:solidFill>
            <a:srgbClr val="E721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41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ubtitle 2">
            <a:extLst>
              <a:ext uri="{FF2B5EF4-FFF2-40B4-BE49-F238E27FC236}">
                <a16:creationId xmlns:a16="http://schemas.microsoft.com/office/drawing/2014/main" id="{76324C10-08BD-AC2B-2687-2370041CAF86}"/>
              </a:ext>
            </a:extLst>
          </p:cNvPr>
          <p:cNvSpPr txBox="1">
            <a:spLocks/>
          </p:cNvSpPr>
          <p:nvPr/>
        </p:nvSpPr>
        <p:spPr bwMode="auto">
          <a:xfrm>
            <a:off x="657801" y="3444240"/>
            <a:ext cx="5033433" cy="21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FontTx/>
              <a:buAutoNum type="alphaL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Pro 55" panose="020B0603020202020204" pitchFamily="34" charset="0"/>
                <a:ea typeface="MS PGothic" panose="020B0600070205080204" pitchFamily="34" charset="-128"/>
                <a:cs typeface="+mn-cs"/>
              </a:rPr>
              <a:t>True</a:t>
            </a:r>
          </a:p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FontTx/>
              <a:buAutoNum type="alphaL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Pro 55" panose="020B0603020202020204" pitchFamily="34" charset="0"/>
                <a:ea typeface="MS PGothic" panose="020B0600070205080204" pitchFamily="34" charset="-128"/>
                <a:cs typeface="+mn-cs"/>
              </a:rPr>
              <a:t>False</a:t>
            </a:r>
          </a:p>
        </p:txBody>
      </p:sp>
      <p:sp>
        <p:nvSpPr>
          <p:cNvPr id="34819" name="Subtitle 2">
            <a:extLst>
              <a:ext uri="{FF2B5EF4-FFF2-40B4-BE49-F238E27FC236}">
                <a16:creationId xmlns:a16="http://schemas.microsoft.com/office/drawing/2014/main" id="{C0F0E9DB-030B-A53F-E7CA-95AE709F6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717552"/>
            <a:ext cx="7333706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defTabSz="1219170" fontAlgn="base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use V.2 Display Black" panose="00000A00000000000000" pitchFamily="50" charset="0"/>
                <a:ea typeface="MS PGothic" panose="020B0600070205080204" pitchFamily="34" charset="-128"/>
                <a:cs typeface="+mn-cs"/>
              </a:rPr>
              <a:t>Soccer Aid is the only official mixed gender </a:t>
            </a:r>
            <a:r>
              <a:rPr lang="en-US" altLang="en-US" sz="4000" b="1" dirty="0">
                <a:solidFill>
                  <a:srgbClr val="00AEEF"/>
                </a:solidFill>
                <a:latin typeface="Fuse V.2 Display Black" panose="00000A00000000000000" pitchFamily="50" charset="0"/>
              </a:rPr>
              <a:t>sanctioned match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use V.2 Display Black" panose="00000A00000000000000" pitchFamily="50" charset="0"/>
                <a:ea typeface="MS PGothic" panose="020B0600070205080204" pitchFamily="34" charset="-128"/>
                <a:cs typeface="+mn-cs"/>
              </a:rPr>
              <a:t>by the FA</a:t>
            </a:r>
          </a:p>
        </p:txBody>
      </p:sp>
      <p:pic>
        <p:nvPicPr>
          <p:cNvPr id="34821" name="Picture 2">
            <a:extLst>
              <a:ext uri="{FF2B5EF4-FFF2-40B4-BE49-F238E27FC236}">
                <a16:creationId xmlns:a16="http://schemas.microsoft.com/office/drawing/2014/main" id="{2D6D2396-F73C-3CDC-EF3A-7731601F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22" y="1896565"/>
            <a:ext cx="5338233" cy="374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itle 1">
            <a:extLst>
              <a:ext uri="{FF2B5EF4-FFF2-40B4-BE49-F238E27FC236}">
                <a16:creationId xmlns:a16="http://schemas.microsoft.com/office/drawing/2014/main" id="{45FF6CB6-926E-E0D6-9718-929999E14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045" y="3204754"/>
            <a:ext cx="4365957" cy="21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Answer – ‘a’</a:t>
            </a:r>
          </a:p>
        </p:txBody>
      </p:sp>
    </p:spTree>
    <p:extLst>
      <p:ext uri="{BB962C8B-B14F-4D97-AF65-F5344CB8AC3E}">
        <p14:creationId xmlns:p14="http://schemas.microsoft.com/office/powerpoint/2010/main" val="16440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936FAFA-DA5E-B425-7242-CA8107135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88" y="1600010"/>
            <a:ext cx="6156303" cy="456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prstClr val="white"/>
                </a:solidFill>
                <a:latin typeface="Fuse V.2 Display Black" panose="00000A00000000000000" pitchFamily="50" charset="0"/>
              </a:rPr>
              <a:t>What does the ‘C’</a:t>
            </a:r>
          </a:p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prstClr val="white"/>
                </a:solidFill>
                <a:latin typeface="Fuse V.2 Display Black" panose="00000A00000000000000" pitchFamily="50" charset="0"/>
              </a:rPr>
              <a:t>in UNICEF stand for?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4F831-D622-279D-50A5-29E736046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88" y="3884027"/>
            <a:ext cx="6156303" cy="456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prstClr val="white"/>
                </a:solidFill>
                <a:latin typeface="Fuse V.2 Display Black" panose="00000A00000000000000" pitchFamily="50" charset="0"/>
              </a:rPr>
              <a:t>Answer -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ubtitle 2">
            <a:extLst>
              <a:ext uri="{FF2B5EF4-FFF2-40B4-BE49-F238E27FC236}">
                <a16:creationId xmlns:a16="http://schemas.microsoft.com/office/drawing/2014/main" id="{76324C10-08BD-AC2B-2687-2370041CAF86}"/>
              </a:ext>
            </a:extLst>
          </p:cNvPr>
          <p:cNvSpPr txBox="1">
            <a:spLocks/>
          </p:cNvSpPr>
          <p:nvPr/>
        </p:nvSpPr>
        <p:spPr bwMode="auto">
          <a:xfrm>
            <a:off x="692268" y="2765755"/>
            <a:ext cx="5033433" cy="21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defTabSz="609585" fontAlgn="base"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AutoNum type="alphaLcPeriod"/>
            </a:pPr>
            <a:r>
              <a:rPr lang="en-US" altLang="en-US" sz="4000" dirty="0">
                <a:solidFill>
                  <a:prstClr val="white"/>
                </a:solidFill>
                <a:latin typeface="Univers LT Pro 55" panose="020B0603020202020204" pitchFamily="34" charset="0"/>
              </a:rPr>
              <a:t>100</a:t>
            </a:r>
          </a:p>
          <a:p>
            <a:pPr marL="342900" indent="-342900" defTabSz="609585" fontAlgn="base"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AutoNum type="alphaLcPeriod"/>
            </a:pPr>
            <a:r>
              <a:rPr lang="en-US" altLang="en-US" sz="4000" dirty="0">
                <a:solidFill>
                  <a:prstClr val="white"/>
                </a:solidFill>
                <a:latin typeface="Univers LT Pro 55" panose="020B0603020202020204" pitchFamily="34" charset="0"/>
              </a:rPr>
              <a:t>50</a:t>
            </a:r>
          </a:p>
          <a:p>
            <a:pPr marL="342900" indent="-342900" defTabSz="609585" fontAlgn="base"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AutoNum type="alphaLcPeriod"/>
            </a:pPr>
            <a:r>
              <a:rPr lang="en-US" altLang="en-US" sz="4000" dirty="0">
                <a:solidFill>
                  <a:prstClr val="white"/>
                </a:solidFill>
                <a:latin typeface="Univers LT Pro 55" panose="020B0603020202020204" pitchFamily="34" charset="0"/>
              </a:rPr>
              <a:t>190+</a:t>
            </a:r>
          </a:p>
          <a:p>
            <a:pPr marL="342900" indent="-342900" defTabSz="609585" fontAlgn="base"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AutoNum type="alphaLcPeriod"/>
            </a:pPr>
            <a:r>
              <a:rPr lang="en-US" altLang="en-US" sz="4000" dirty="0">
                <a:solidFill>
                  <a:prstClr val="white"/>
                </a:solidFill>
                <a:latin typeface="Univers LT Pro 55" panose="020B0603020202020204" pitchFamily="34" charset="0"/>
              </a:rPr>
              <a:t>89 </a:t>
            </a:r>
          </a:p>
        </p:txBody>
      </p:sp>
      <p:sp>
        <p:nvSpPr>
          <p:cNvPr id="34820" name="Title 1">
            <a:extLst>
              <a:ext uri="{FF2B5EF4-FFF2-40B4-BE49-F238E27FC236}">
                <a16:creationId xmlns:a16="http://schemas.microsoft.com/office/drawing/2014/main" id="{75D9AABC-431D-942A-0F77-256B5A850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233" y="2319868"/>
            <a:ext cx="3879851" cy="27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733" b="1">
                <a:solidFill>
                  <a:prstClr val="white"/>
                </a:solidFill>
                <a:latin typeface="Fuse V.2 Display Bold" pitchFamily="2" charset="0"/>
              </a:rPr>
              <a:t>“QUOTE OR PULL-OUT TEXT </a:t>
            </a:r>
            <a:br>
              <a:rPr lang="en-US" altLang="en-US" sz="3733" b="1">
                <a:solidFill>
                  <a:prstClr val="white"/>
                </a:solidFill>
                <a:latin typeface="Fuse V.2 Display Bold" pitchFamily="2" charset="0"/>
              </a:rPr>
            </a:br>
            <a:r>
              <a:rPr lang="en-US" altLang="en-US" sz="3733" b="1">
                <a:solidFill>
                  <a:prstClr val="white"/>
                </a:solidFill>
                <a:latin typeface="Fuse V.2 Display Bold" pitchFamily="2" charset="0"/>
              </a:rPr>
              <a:t>IN FUSE V2 REGULAR.”</a:t>
            </a:r>
          </a:p>
        </p:txBody>
      </p:sp>
      <p:pic>
        <p:nvPicPr>
          <p:cNvPr id="34821" name="Picture 2">
            <a:extLst>
              <a:ext uri="{FF2B5EF4-FFF2-40B4-BE49-F238E27FC236}">
                <a16:creationId xmlns:a16="http://schemas.microsoft.com/office/drawing/2014/main" id="{2D6D2396-F73C-3CDC-EF3A-7731601F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1" y="1553634"/>
            <a:ext cx="5338233" cy="374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itle 1">
            <a:extLst>
              <a:ext uri="{FF2B5EF4-FFF2-40B4-BE49-F238E27FC236}">
                <a16:creationId xmlns:a16="http://schemas.microsoft.com/office/drawing/2014/main" id="{45FF6CB6-926E-E0D6-9718-929999E14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691" y="2518834"/>
            <a:ext cx="3879851" cy="27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prstClr val="white"/>
                </a:solidFill>
                <a:latin typeface="Fuse V.2 Display Bold" pitchFamily="2" charset="0"/>
              </a:rPr>
              <a:t>Answer – ‘c’ 190+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BDD70-B23B-60A7-EB08-4E7CD9DFA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98" y="251578"/>
            <a:ext cx="9379910" cy="21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prstClr val="white"/>
                </a:solidFill>
                <a:latin typeface="Fuse V.2 Display Black" panose="00000A00000000000000" pitchFamily="50" charset="0"/>
              </a:rPr>
              <a:t>How many countries or territories is UNICEF present 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936FAFA-DA5E-B425-7242-CA8107135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92" y="793675"/>
            <a:ext cx="6987116" cy="133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 panose="00000A00000000000000" pitchFamily="50" charset="0"/>
                <a:ea typeface="MS PGothic" panose="020B0600070205080204" pitchFamily="34" charset="-128"/>
                <a:cs typeface="+mn-cs"/>
              </a:rPr>
              <a:t>When did Soccer Aid for UNICEF begin?</a:t>
            </a:r>
          </a:p>
        </p:txBody>
      </p:sp>
      <p:sp>
        <p:nvSpPr>
          <p:cNvPr id="28674" name="Subtitle 2">
            <a:extLst>
              <a:ext uri="{FF2B5EF4-FFF2-40B4-BE49-F238E27FC236}">
                <a16:creationId xmlns:a16="http://schemas.microsoft.com/office/drawing/2014/main" id="{1C4D3457-DED0-F678-CDC5-5225775D3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92" y="3678381"/>
            <a:ext cx="6697133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Answer -  2006</a:t>
            </a:r>
          </a:p>
        </p:txBody>
      </p:sp>
    </p:spTree>
    <p:extLst>
      <p:ext uri="{BB962C8B-B14F-4D97-AF65-F5344CB8AC3E}">
        <p14:creationId xmlns:p14="http://schemas.microsoft.com/office/powerpoint/2010/main" val="40379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ubtitle 2">
            <a:extLst>
              <a:ext uri="{FF2B5EF4-FFF2-40B4-BE49-F238E27FC236}">
                <a16:creationId xmlns:a16="http://schemas.microsoft.com/office/drawing/2014/main" id="{76324C10-08BD-AC2B-2687-2370041CAF86}"/>
              </a:ext>
            </a:extLst>
          </p:cNvPr>
          <p:cNvSpPr txBox="1">
            <a:spLocks/>
          </p:cNvSpPr>
          <p:nvPr/>
        </p:nvSpPr>
        <p:spPr bwMode="auto">
          <a:xfrm>
            <a:off x="639813" y="3299039"/>
            <a:ext cx="5033433" cy="21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lang="en-US" altLang="en-US" sz="2800" dirty="0">
                <a:solidFill>
                  <a:prstClr val="white"/>
                </a:solidFill>
                <a:latin typeface="Univers LT Pro 55" panose="020B0603020202020204" pitchFamily="34" charset="0"/>
              </a:rPr>
              <a:t>£10 million</a:t>
            </a:r>
          </a:p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lang="en-US" altLang="en-US" sz="2800" dirty="0">
                <a:solidFill>
                  <a:prstClr val="white"/>
                </a:solidFill>
                <a:latin typeface="Univers LT Pro 55" panose="020B0603020202020204" pitchFamily="34" charset="0"/>
              </a:rPr>
              <a:t>£75 million</a:t>
            </a:r>
          </a:p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Pro 55" panose="020B0603020202020204" pitchFamily="34" charset="0"/>
                <a:ea typeface="MS PGothic" panose="020B0600070205080204" pitchFamily="34" charset="-128"/>
                <a:cs typeface="+mn-cs"/>
              </a:rPr>
              <a:t>£43 </a:t>
            </a:r>
            <a:r>
              <a:rPr lang="en-US" altLang="en-US" sz="2800" dirty="0">
                <a:solidFill>
                  <a:prstClr val="white"/>
                </a:solidFill>
                <a:latin typeface="Univers LT Pro 55" panose="020B0603020202020204" pitchFamily="34" charset="0"/>
              </a:rPr>
              <a:t>million</a:t>
            </a:r>
          </a:p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lang="en-US" altLang="en-US" sz="2800" dirty="0">
                <a:solidFill>
                  <a:prstClr val="white"/>
                </a:solidFill>
                <a:latin typeface="Univers LT Pro 55" panose="020B0603020202020204" pitchFamily="34" charset="0"/>
              </a:rPr>
              <a:t>£90 million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LT Pro 55" panose="020B0603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820" name="Title 1">
            <a:extLst>
              <a:ext uri="{FF2B5EF4-FFF2-40B4-BE49-F238E27FC236}">
                <a16:creationId xmlns:a16="http://schemas.microsoft.com/office/drawing/2014/main" id="{75D9AABC-431D-942A-0F77-256B5A850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233" y="2319868"/>
            <a:ext cx="3879851" cy="27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“QUOTE OR PULL-OUT TEXT </a:t>
            </a:r>
            <a:b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</a:br>
            <a: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IN FUSE V2 REGULAR.”</a:t>
            </a:r>
          </a:p>
        </p:txBody>
      </p:sp>
      <p:pic>
        <p:nvPicPr>
          <p:cNvPr id="34821" name="Picture 2">
            <a:extLst>
              <a:ext uri="{FF2B5EF4-FFF2-40B4-BE49-F238E27FC236}">
                <a16:creationId xmlns:a16="http://schemas.microsoft.com/office/drawing/2014/main" id="{2D6D2396-F73C-3CDC-EF3A-7731601F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1" y="1553634"/>
            <a:ext cx="5338233" cy="374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itle 1">
            <a:extLst>
              <a:ext uri="{FF2B5EF4-FFF2-40B4-BE49-F238E27FC236}">
                <a16:creationId xmlns:a16="http://schemas.microsoft.com/office/drawing/2014/main" id="{45FF6CB6-926E-E0D6-9718-929999E14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691" y="2966721"/>
            <a:ext cx="3879851" cy="27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Answer – ‘d’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C26FC-52C5-93DA-6174-E0C502430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813" y="724787"/>
            <a:ext cx="9379910" cy="21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prstClr val="white"/>
                </a:solidFill>
                <a:latin typeface="Fuse V.2 Display Black" panose="00000A00000000000000" pitchFamily="50" charset="0"/>
              </a:rPr>
              <a:t>How much money has Soccer Aid raised for UNICEF?</a:t>
            </a:r>
          </a:p>
        </p:txBody>
      </p:sp>
    </p:spTree>
    <p:extLst>
      <p:ext uri="{BB962C8B-B14F-4D97-AF65-F5344CB8AC3E}">
        <p14:creationId xmlns:p14="http://schemas.microsoft.com/office/powerpoint/2010/main" val="187782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936FAFA-DA5E-B425-7242-CA8107135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84" y="618068"/>
            <a:ext cx="6369049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 panose="00000A00000000000000" pitchFamily="50" charset="0"/>
                <a:ea typeface="MS PGothic" panose="020B0600070205080204" pitchFamily="34" charset="-128"/>
                <a:cs typeface="+mn-cs"/>
              </a:rPr>
              <a:t>Which country that UNICEF works in does this flag belong to?</a:t>
            </a:r>
          </a:p>
        </p:txBody>
      </p:sp>
      <p:sp>
        <p:nvSpPr>
          <p:cNvPr id="28674" name="Subtitle 2">
            <a:extLst>
              <a:ext uri="{FF2B5EF4-FFF2-40B4-BE49-F238E27FC236}">
                <a16:creationId xmlns:a16="http://schemas.microsoft.com/office/drawing/2014/main" id="{1C4D3457-DED0-F678-CDC5-5225775D3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84" y="3921893"/>
            <a:ext cx="6697133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Answer - India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4A0E82-6078-C796-5D0F-37AC84845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123" y="1932508"/>
            <a:ext cx="4492284" cy="29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6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ubtitle 2">
            <a:extLst>
              <a:ext uri="{FF2B5EF4-FFF2-40B4-BE49-F238E27FC236}">
                <a16:creationId xmlns:a16="http://schemas.microsoft.com/office/drawing/2014/main" id="{76324C10-08BD-AC2B-2687-2370041CAF86}"/>
              </a:ext>
            </a:extLst>
          </p:cNvPr>
          <p:cNvSpPr txBox="1">
            <a:spLocks/>
          </p:cNvSpPr>
          <p:nvPr/>
        </p:nvSpPr>
        <p:spPr bwMode="auto">
          <a:xfrm>
            <a:off x="639813" y="2943556"/>
            <a:ext cx="5033433" cy="21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Pro 55" panose="020B0603020202020204" pitchFamily="34" charset="0"/>
                <a:ea typeface="MS PGothic" panose="020B0600070205080204" pitchFamily="34" charset="-128"/>
                <a:cs typeface="+mn-cs"/>
              </a:rPr>
              <a:t>Over 2 billion</a:t>
            </a:r>
          </a:p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lang="en-US" altLang="en-US" sz="3200" dirty="0">
                <a:solidFill>
                  <a:prstClr val="white"/>
                </a:solidFill>
                <a:latin typeface="Univers LT Pro 55" panose="020B0603020202020204" pitchFamily="34" charset="0"/>
              </a:rPr>
              <a:t>3 million</a:t>
            </a:r>
          </a:p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Pro 55" panose="020B0603020202020204" pitchFamily="34" charset="0"/>
                <a:ea typeface="MS PGothic" panose="020B0600070205080204" pitchFamily="34" charset="-128"/>
                <a:cs typeface="+mn-cs"/>
              </a:rPr>
              <a:t>1000</a:t>
            </a:r>
          </a:p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lang="en-US" altLang="en-US" sz="3200" dirty="0">
                <a:solidFill>
                  <a:prstClr val="white"/>
                </a:solidFill>
                <a:latin typeface="Univers LT Pro 55" panose="020B0603020202020204" pitchFamily="34" charset="0"/>
              </a:rPr>
              <a:t>1.4 million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LT Pro 55" panose="020B0603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820" name="Title 1">
            <a:extLst>
              <a:ext uri="{FF2B5EF4-FFF2-40B4-BE49-F238E27FC236}">
                <a16:creationId xmlns:a16="http://schemas.microsoft.com/office/drawing/2014/main" id="{75D9AABC-431D-942A-0F77-256B5A850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233" y="2319868"/>
            <a:ext cx="3879851" cy="27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“QUOTE OR PULL-OUT TEXT </a:t>
            </a:r>
            <a:b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</a:br>
            <a: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IN FUSE V2 REGULAR.”</a:t>
            </a:r>
          </a:p>
        </p:txBody>
      </p:sp>
      <p:pic>
        <p:nvPicPr>
          <p:cNvPr id="34821" name="Picture 2">
            <a:extLst>
              <a:ext uri="{FF2B5EF4-FFF2-40B4-BE49-F238E27FC236}">
                <a16:creationId xmlns:a16="http://schemas.microsoft.com/office/drawing/2014/main" id="{2D6D2396-F73C-3CDC-EF3A-7731601F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1" y="1553634"/>
            <a:ext cx="5338233" cy="374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itle 1">
            <a:extLst>
              <a:ext uri="{FF2B5EF4-FFF2-40B4-BE49-F238E27FC236}">
                <a16:creationId xmlns:a16="http://schemas.microsoft.com/office/drawing/2014/main" id="{45FF6CB6-926E-E0D6-9718-929999E14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233" y="2319868"/>
            <a:ext cx="3879851" cy="27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Answer – ‘a’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381D4-515B-B5DE-65C3-3A37191F0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813" y="352926"/>
            <a:ext cx="9379910" cy="21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prstClr val="white"/>
                </a:solidFill>
                <a:latin typeface="Fuse V.2 Display Black" panose="00000A00000000000000" pitchFamily="50" charset="0"/>
              </a:rPr>
              <a:t>How many vaccine doses does UNICEF provide each year?</a:t>
            </a:r>
          </a:p>
        </p:txBody>
      </p:sp>
    </p:spTree>
    <p:extLst>
      <p:ext uri="{BB962C8B-B14F-4D97-AF65-F5344CB8AC3E}">
        <p14:creationId xmlns:p14="http://schemas.microsoft.com/office/powerpoint/2010/main" val="71831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936FAFA-DA5E-B425-7242-CA8107135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85" y="560918"/>
            <a:ext cx="6369049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 panose="00000A00000000000000" pitchFamily="50" charset="0"/>
                <a:ea typeface="MS PGothic" panose="020B0600070205080204" pitchFamily="34" charset="-128"/>
                <a:cs typeface="+mn-cs"/>
              </a:rPr>
              <a:t>Which Soccer Aid side has won the most matches?</a:t>
            </a:r>
          </a:p>
        </p:txBody>
      </p:sp>
      <p:sp>
        <p:nvSpPr>
          <p:cNvPr id="28674" name="Subtitle 2">
            <a:extLst>
              <a:ext uri="{FF2B5EF4-FFF2-40B4-BE49-F238E27FC236}">
                <a16:creationId xmlns:a16="http://schemas.microsoft.com/office/drawing/2014/main" id="{1C4D3457-DED0-F678-CDC5-5225775D3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062" y="3152775"/>
            <a:ext cx="6697133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use V.2 Display Bold" pitchFamily="2" charset="0"/>
                <a:ea typeface="MS PGothic" panose="020B0600070205080204" pitchFamily="34" charset="-128"/>
                <a:cs typeface="+mn-cs"/>
              </a:rPr>
              <a:t>Answer – World XI </a:t>
            </a:r>
          </a:p>
        </p:txBody>
      </p:sp>
    </p:spTree>
    <p:extLst>
      <p:ext uri="{BB962C8B-B14F-4D97-AF65-F5344CB8AC3E}">
        <p14:creationId xmlns:p14="http://schemas.microsoft.com/office/powerpoint/2010/main" val="86390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2c7b693a-f79a-40dc-9aa8-5525addba8fb" xsi:nil="true"/>
    <lcf76f155ced4ddcb4097134ff3c332f xmlns="8206c287-75e3-4842-9d52-ed3c780429b7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C0CFE1BBBF774BA515085230C48FA0" ma:contentTypeVersion="17" ma:contentTypeDescription="Create a new document." ma:contentTypeScope="" ma:versionID="5525cec5a627b9f0ce2cafeea6b265b8">
  <xsd:schema xmlns:xsd="http://www.w3.org/2001/XMLSchema" xmlns:xs="http://www.w3.org/2001/XMLSchema" xmlns:p="http://schemas.microsoft.com/office/2006/metadata/properties" xmlns:ns1="http://schemas.microsoft.com/sharepoint/v3" xmlns:ns2="8206c287-75e3-4842-9d52-ed3c780429b7" xmlns:ns3="2c7b693a-f79a-40dc-9aa8-5525addba8fb" targetNamespace="http://schemas.microsoft.com/office/2006/metadata/properties" ma:root="true" ma:fieldsID="c8cd83c0a2269bacb0b400be3cbcbeb7" ns1:_="" ns2:_="" ns3:_="">
    <xsd:import namespace="http://schemas.microsoft.com/sharepoint/v3"/>
    <xsd:import namespace="8206c287-75e3-4842-9d52-ed3c780429b7"/>
    <xsd:import namespace="2c7b693a-f79a-40dc-9aa8-5525addba8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6c287-75e3-4842-9d52-ed3c780429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fbae504-01c2-4ae5-a842-09e5f3247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b693a-f79a-40dc-9aa8-5525addba8f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2dd20d4-c0cf-4881-8e6b-d378d9fe7fe6}" ma:internalName="TaxCatchAll" ma:showField="CatchAllData" ma:web="2c7b693a-f79a-40dc-9aa8-5525addba8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3FCE49-1F1B-4F11-8C9D-8DA8BBC2D36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c7b693a-f79a-40dc-9aa8-5525addba8fb"/>
    <ds:schemaRef ds:uri="8206c287-75e3-4842-9d52-ed3c780429b7"/>
  </ds:schemaRefs>
</ds:datastoreItem>
</file>

<file path=customXml/itemProps2.xml><?xml version="1.0" encoding="utf-8"?>
<ds:datastoreItem xmlns:ds="http://schemas.openxmlformats.org/officeDocument/2006/customXml" ds:itemID="{F6CB79B5-84FC-4375-BC5B-BF2B5CE8C7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206c287-75e3-4842-9d52-ed3c780429b7"/>
    <ds:schemaRef ds:uri="2c7b693a-f79a-40dc-9aa8-5525addba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989BCF-2B20-4409-9E5F-952C37AFEB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517</Words>
  <Application>Microsoft Office PowerPoint</Application>
  <PresentationFormat>Widescreen</PresentationFormat>
  <Paragraphs>96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Fuse V.2 Display</vt:lpstr>
      <vt:lpstr>Fuse V.2 Display Black</vt:lpstr>
      <vt:lpstr>Fuse V.2 Display Bold</vt:lpstr>
      <vt:lpstr>Univers LT Pro 55</vt:lpstr>
      <vt:lpstr>1_Custom Design</vt:lpstr>
      <vt:lpstr>8_Custom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UNICEF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Hill</dc:creator>
  <cp:lastModifiedBy>Jenny Hill</cp:lastModifiedBy>
  <cp:revision>1</cp:revision>
  <dcterms:created xsi:type="dcterms:W3CDTF">2024-05-31T14:43:20Z</dcterms:created>
  <dcterms:modified xsi:type="dcterms:W3CDTF">2024-06-03T17:14:25Z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0x01010072C0CFE1BBBF774BA515085230C48FA0</vt:lpwstr>
  </property>
  <property fmtid="{D5CDD505-2E9C-101B-9397-08002B2CF9AE}" pid="3" name="MediaServiceImageTags">
    <vt:lpwstr/>
  </property>
</Properties>
</file>