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Lst>
  <p:notesMasterIdLst>
    <p:notesMasterId r:id="rId19"/>
  </p:notesMasterIdLst>
  <p:sldIdLst>
    <p:sldId id="282" r:id="rId9"/>
    <p:sldId id="355" r:id="rId10"/>
    <p:sldId id="334" r:id="rId11"/>
    <p:sldId id="335" r:id="rId12"/>
    <p:sldId id="340" r:id="rId13"/>
    <p:sldId id="347" r:id="rId14"/>
    <p:sldId id="351" r:id="rId15"/>
    <p:sldId id="293" r:id="rId16"/>
    <p:sldId id="366" r:id="rId17"/>
    <p:sldId id="3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6" autoAdjust="0"/>
    <p:restoredTop sz="82114" autoAdjust="0"/>
  </p:normalViewPr>
  <p:slideViewPr>
    <p:cSldViewPr snapToGrid="0">
      <p:cViewPr varScale="1">
        <p:scale>
          <a:sx n="61" d="100"/>
          <a:sy n="61" d="100"/>
        </p:scale>
        <p:origin x="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8AF19-63F2-4AAC-92F0-CD14D189741F}" type="datetimeFigureOut">
              <a:rPr lang="en-GB" smtClean="0"/>
              <a:t>28/05/2024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04DDC-BC5F-4353-9B2F-75D8168DFACD}" type="slidenum">
              <a:rPr lang="en-GB" smtClean="0"/>
              <a:t>‹#›</a:t>
            </a:fld>
            <a:endParaRPr lang="en-GB"/>
          </a:p>
        </p:txBody>
      </p:sp>
    </p:spTree>
    <p:extLst>
      <p:ext uri="{BB962C8B-B14F-4D97-AF65-F5344CB8AC3E}">
        <p14:creationId xmlns:p14="http://schemas.microsoft.com/office/powerpoint/2010/main" val="2527411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Calibri"/>
                <a:cs typeface="Calibri"/>
              </a:rPr>
              <a:t>UNICEF is the world's leading children's </a:t>
            </a:r>
            <a:r>
              <a:rPr lang="en-US" dirty="0" err="1">
                <a:ea typeface="Calibri"/>
                <a:cs typeface="Calibri"/>
              </a:rPr>
              <a:t>organisation</a:t>
            </a:r>
            <a:r>
              <a:rPr lang="en-US" dirty="0">
                <a:ea typeface="Calibri"/>
                <a:cs typeface="Calibri"/>
              </a:rPr>
              <a:t>.</a:t>
            </a:r>
          </a:p>
          <a:p>
            <a:pPr marL="171450" indent="-171450">
              <a:buFont typeface="Arial"/>
              <a:buChar char="•"/>
            </a:pPr>
            <a:endParaRPr lang="en-US" dirty="0">
              <a:ea typeface="Calibri"/>
              <a:cs typeface="Calibri"/>
            </a:endParaRPr>
          </a:p>
          <a:p>
            <a:pPr marL="171450" indent="-171450">
              <a:buFont typeface="Arial"/>
              <a:buChar char="•"/>
            </a:pPr>
            <a:r>
              <a:rPr lang="en-US" dirty="0">
                <a:ea typeface="Calibri"/>
                <a:cs typeface="Calibri"/>
              </a:rPr>
              <a:t> </a:t>
            </a:r>
            <a:r>
              <a:rPr lang="en-US" b="1" dirty="0">
                <a:ea typeface="Calibri"/>
                <a:cs typeface="Calibri"/>
              </a:rPr>
              <a:t>Why? </a:t>
            </a:r>
            <a:r>
              <a:rPr lang="en-US" dirty="0">
                <a:ea typeface="Calibri"/>
                <a:cs typeface="Calibri"/>
              </a:rPr>
              <a:t>Because UNICEF works in the world’s toughest places to reach the most vulnerable children, protecting the rights of every child, everywhere. To do that, they work in more than 190 countries worldwide. </a:t>
            </a:r>
          </a:p>
          <a:p>
            <a:pPr marL="171450" indent="-171450">
              <a:buFont typeface="Arial"/>
              <a:buChar char="•"/>
            </a:pPr>
            <a:endParaRPr lang="en-US" dirty="0"/>
          </a:p>
          <a:p>
            <a:pPr marL="171450" indent="-171450">
              <a:buFont typeface="Arial"/>
              <a:buChar char="•"/>
            </a:pPr>
            <a:r>
              <a:rPr lang="en-US" dirty="0"/>
              <a:t>UNICEF is an agency of the United Nations, meaning that the work UNICEF does is impartial and non-political. So, regardless of the nationality, race or religion, UNICEF works to ensure the rights of all children everywhere. </a:t>
            </a:r>
          </a:p>
          <a:p>
            <a:pPr marL="171450" indent="-171450">
              <a:buFont typeface="Arial"/>
              <a:buChar char="•"/>
            </a:pPr>
            <a:endParaRPr lang="en-US" dirty="0">
              <a:ea typeface="Calibri"/>
              <a:cs typeface="Calibri"/>
            </a:endParaRPr>
          </a:p>
          <a:p>
            <a:pPr marL="171450" indent="-171450">
              <a:buFont typeface="Arial"/>
              <a:buChar char="•"/>
            </a:pPr>
            <a:r>
              <a:rPr lang="en-US" dirty="0">
                <a:ea typeface="Calibri"/>
                <a:cs typeface="Calibri"/>
              </a:rPr>
              <a:t>UNICEF is mandated to advance the rights of children. This is set out in the UN Conventions of the Rights of the Child – which we will come onto in the next slide. To advance the rights of children, UNICEF works wi</a:t>
            </a:r>
            <a:r>
              <a:rPr lang="en-US" dirty="0"/>
              <a:t>th all the various United Nations agencies and funds to make sure that children are on the global agenda, especially the most vulnerable. </a:t>
            </a:r>
            <a:endParaRPr lang="en-US" dirty="0">
              <a:ea typeface="Calibri"/>
              <a:cs typeface="Calibri"/>
            </a:endParaRPr>
          </a:p>
          <a:p>
            <a:pPr marL="171450" indent="-171450">
              <a:buFont typeface="Arial,Sans-Serif"/>
              <a:buChar char="•"/>
            </a:pPr>
            <a:endParaRPr lang="en-GB" dirty="0">
              <a:ea typeface="Calibri"/>
              <a:cs typeface="Calibri"/>
            </a:endParaRPr>
          </a:p>
          <a:p>
            <a:pPr marL="171450" indent="-171450">
              <a:buFont typeface="Arial"/>
              <a:buChar char="•"/>
            </a:pP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34A25EB-A0AF-443C-A0EA-7DE4684EB1AE}"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3294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Arial" panose="020B0604020202020204" pitchFamily="34" charset="0"/>
                <a:ea typeface="Arial" panose="020B0604020202020204" pitchFamily="34" charset="0"/>
              </a:rPr>
              <a:t>Soccer Aid is a football match that raises money for UNICEF. It is played between England and the World XI (eleven). The teams are made up of some of the football’s biggest legends like Eden Hazard and Jermain Defoe and celebrities from across the world like Usain Bolt, </a:t>
            </a:r>
            <a:r>
              <a:rPr lang="en-GB" sz="1800" dirty="0" err="1">
                <a:effectLst/>
                <a:latin typeface="Arial" panose="020B0604020202020204" pitchFamily="34" charset="0"/>
                <a:ea typeface="Arial" panose="020B0604020202020204" pitchFamily="34" charset="0"/>
              </a:rPr>
              <a:t>Miniminter</a:t>
            </a:r>
            <a:r>
              <a:rPr lang="en-GB" sz="1800" dirty="0">
                <a:effectLst/>
                <a:latin typeface="Arial" panose="020B0604020202020204" pitchFamily="34" charset="0"/>
                <a:ea typeface="Arial" panose="020B0604020202020204" pitchFamily="34" charset="0"/>
              </a:rPr>
              <a:t> and Maisie Adams.</a:t>
            </a:r>
          </a:p>
          <a:p>
            <a:pPr>
              <a:lnSpc>
                <a:spcPct val="115000"/>
              </a:lnSpc>
            </a:pPr>
            <a:endParaRPr lang="en-GB"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Arial" panose="020B0604020202020204" pitchFamily="34" charset="0"/>
                <a:ea typeface="Arial" panose="020B0604020202020204" pitchFamily="34" charset="0"/>
              </a:rPr>
              <a:t>And it’s the only FA-sanctioned mixed gender match!</a:t>
            </a:r>
          </a:p>
          <a:p>
            <a:pPr>
              <a:lnSpc>
                <a:spcPct val="115000"/>
              </a:lnSpc>
            </a:pPr>
            <a:r>
              <a:rPr lang="en-GB" sz="1800" dirty="0">
                <a:effectLst/>
                <a:latin typeface="Arial" panose="020B0604020202020204" pitchFamily="34" charset="0"/>
                <a:ea typeface="Arial" panose="020B0604020202020204" pitchFamily="34" charset="0"/>
              </a:rPr>
              <a:t> </a:t>
            </a:r>
          </a:p>
          <a:p>
            <a:pPr>
              <a:lnSpc>
                <a:spcPct val="115000"/>
              </a:lnSpc>
            </a:pPr>
            <a:r>
              <a:rPr lang="en-GB" sz="1800" dirty="0">
                <a:effectLst/>
                <a:latin typeface="Arial" panose="020B0604020202020204" pitchFamily="34" charset="0"/>
                <a:ea typeface="Arial" panose="020B0604020202020204" pitchFamily="34" charset="0"/>
              </a:rPr>
              <a:t>This year’s Soccer Aid match is being held at Stamford Bridge - Chelsea’s stadium in London</a:t>
            </a:r>
          </a:p>
          <a:p>
            <a:pPr>
              <a:lnSpc>
                <a:spcPct val="115000"/>
              </a:lnSpc>
            </a:pPr>
            <a:r>
              <a:rPr lang="en-GB" sz="1800" dirty="0">
                <a:effectLst/>
                <a:latin typeface="Arial" panose="020B0604020202020204" pitchFamily="34" charset="0"/>
                <a:ea typeface="Arial" panose="020B0604020202020204" pitchFamily="34" charset="0"/>
              </a:rPr>
              <a:t> </a:t>
            </a:r>
          </a:p>
          <a:p>
            <a:pPr>
              <a:lnSpc>
                <a:spcPct val="115000"/>
              </a:lnSpc>
            </a:pPr>
            <a:r>
              <a:rPr lang="en-GB" sz="1800" dirty="0">
                <a:effectLst/>
                <a:latin typeface="Arial" panose="020B0604020202020204" pitchFamily="34" charset="0"/>
                <a:ea typeface="Arial" panose="020B0604020202020204" pitchFamily="34" charset="0"/>
              </a:rPr>
              <a:t>It’s on Sunday 9th June and it kicks off at 7:30pm, and will be live on TV on ITV1 and STV.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34A25EB-A0AF-443C-A0EA-7DE4684EB1A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18671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the line-up so far – can you spot any names?</a:t>
            </a:r>
          </a:p>
          <a:p>
            <a:endParaRPr lang="en-GB" dirty="0"/>
          </a:p>
          <a:p>
            <a:r>
              <a:rPr lang="en-GB" dirty="0"/>
              <a:t>●	Jill Scott, Roberto Carlos, Theo Walcott, Frank Lampard and the one I’m most excited for - </a:t>
            </a:r>
            <a:r>
              <a:rPr lang="en-GB" i="1" dirty="0"/>
              <a:t>Eden Hazard </a:t>
            </a:r>
          </a:p>
          <a:p>
            <a:r>
              <a:rPr lang="en-GB" dirty="0"/>
              <a:t>●	And well-loved celebs like Usain Bolt, Sam Thompson, Mo Farah, Tom </a:t>
            </a:r>
            <a:r>
              <a:rPr lang="en-GB" dirty="0" err="1"/>
              <a:t>Grennan</a:t>
            </a:r>
            <a:r>
              <a:rPr lang="en-GB" dirty="0"/>
              <a:t> and Tommy Fury</a:t>
            </a:r>
          </a:p>
          <a:p>
            <a:endParaRPr lang="en-GB" dirty="0"/>
          </a:p>
          <a:p>
            <a:r>
              <a:rPr lang="en-GB" dirty="0"/>
              <a:t>More names are still being announced!</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34A25EB-A0AF-443C-A0EA-7DE4684EB1A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8514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Soccer Aid is an incredible way to bring people together to raise money for the important work that UNICEF does. </a:t>
            </a:r>
          </a:p>
          <a:p>
            <a:endParaRPr lang="en-GB" dirty="0"/>
          </a:p>
          <a:p>
            <a:r>
              <a:rPr lang="en-GB" dirty="0"/>
              <a:t>Since the first Soccer Aid in 2006, over £90m has been raised for UNICEF to support their work all over the world, and this year, they’re hoping to make it their biggest year yet and make over </a:t>
            </a:r>
            <a:r>
              <a:rPr lang="en-GB" b="1" dirty="0"/>
              <a:t>£100m!</a:t>
            </a:r>
          </a:p>
          <a:p>
            <a:endParaRPr lang="en-GB" dirty="0"/>
          </a:p>
          <a:p>
            <a:r>
              <a:rPr lang="en-GB" dirty="0"/>
              <a:t>To be able to do that, Soccer Aid for UNICEF rely on the generosity of the public to help raise money to allow them to deliver on this mission.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34A25EB-A0AF-443C-A0EA-7DE4684EB1A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8814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Arial" panose="020B0604020202020204" pitchFamily="34" charset="0"/>
                <a:ea typeface="Arial" panose="020B0604020202020204" pitchFamily="34" charset="0"/>
              </a:rPr>
              <a:t> And every pound you raise make a huge difference. The money you help raise go directly towards UNICEF’s work for children all over the world, and as little as £1 can have a huge impact: </a:t>
            </a:r>
          </a:p>
          <a:p>
            <a:pPr>
              <a:lnSpc>
                <a:spcPct val="115000"/>
              </a:lnSpc>
            </a:pPr>
            <a:r>
              <a:rPr lang="en-GB" sz="1800" dirty="0">
                <a:effectLst/>
                <a:latin typeface="Arial" panose="020B0604020202020204" pitchFamily="34" charset="0"/>
                <a:ea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34A25EB-A0AF-443C-A0EA-7DE4684EB1A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3446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Arial" panose="020B0604020202020204" pitchFamily="34" charset="0"/>
                <a:ea typeface="Arial" panose="020B0604020202020204" pitchFamily="34" charset="0"/>
              </a:rPr>
              <a:t> And even better, this year we’re really excited to say the impact of the money you raise will be doubled.</a:t>
            </a:r>
          </a:p>
          <a:p>
            <a:pPr>
              <a:lnSpc>
                <a:spcPct val="115000"/>
              </a:lnSpc>
            </a:pPr>
            <a:r>
              <a:rPr lang="en-GB" sz="1800" dirty="0">
                <a:effectLst/>
                <a:latin typeface="Arial" panose="020B0604020202020204" pitchFamily="34" charset="0"/>
                <a:ea typeface="Arial" panose="020B0604020202020204" pitchFamily="34" charset="0"/>
              </a:rPr>
              <a:t> </a:t>
            </a:r>
          </a:p>
          <a:p>
            <a:pPr>
              <a:lnSpc>
                <a:spcPct val="115000"/>
              </a:lnSpc>
            </a:pPr>
            <a:r>
              <a:rPr lang="en-GB" sz="1800" dirty="0">
                <a:effectLst/>
                <a:latin typeface="Arial" panose="020B0604020202020204" pitchFamily="34" charset="0"/>
                <a:ea typeface="Arial" panose="020B0604020202020204" pitchFamily="34" charset="0"/>
              </a:rPr>
              <a:t>Soccer Aid for UNICEF are really lucky to have a matched funding partner this year, the Children’s Investment Fund Foundation, who have pledged to match all donations raised up to £4m </a:t>
            </a:r>
          </a:p>
          <a:p>
            <a:pPr>
              <a:lnSpc>
                <a:spcPct val="115000"/>
              </a:lnSpc>
            </a:pPr>
            <a:endParaRPr lang="en-GB"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Arial" panose="020B0604020202020204" pitchFamily="34" charset="0"/>
                <a:ea typeface="Arial" panose="020B0604020202020204" pitchFamily="34" charset="0"/>
              </a:rPr>
              <a:t>That means every pound you raise will be doubled!</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34A25EB-A0AF-443C-A0EA-7DE4684EB1A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21054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the Academy?</a:t>
            </a:r>
          </a:p>
          <a:p>
            <a:endParaRPr lang="en-GB" dirty="0"/>
          </a:p>
          <a:p>
            <a:r>
              <a:rPr lang="en-GB" dirty="0"/>
              <a:t>This is where schools up and down the country take part and raise money for Soccer Aid for UNICEF. And we’re on the team!</a:t>
            </a:r>
          </a:p>
          <a:p>
            <a:endParaRPr lang="en-GB" dirty="0"/>
          </a:p>
          <a:p>
            <a:r>
              <a:rPr lang="en-GB" dirty="0"/>
              <a:t>We will be emailed videos that are introduced by celebrities that will set challenges like relays, quizzes and goal scoring!</a:t>
            </a:r>
          </a:p>
          <a:p>
            <a:endParaRPr lang="en-GB" dirty="0"/>
          </a:p>
          <a:p>
            <a:r>
              <a:rPr lang="en-GB" dirty="0"/>
              <a:t>As we take part in the challenges Soccer Aid have asked us to raise money by XXXXXXXX </a:t>
            </a:r>
            <a:r>
              <a:rPr lang="en-GB" i="1" dirty="0"/>
              <a:t>Whatever wording you’d like to use around fundraising - (sending letters to parents/ parents coming to watch/ bring in £2)</a:t>
            </a:r>
          </a:p>
          <a:p>
            <a:endParaRPr lang="en-GB" i="1" dirty="0"/>
          </a:p>
          <a:p>
            <a:r>
              <a:rPr lang="en-GB" i="0" dirty="0"/>
              <a:t>The videos will be sent to us by Soccer Aid on Monday 3 June – which is Soccer Aid week! </a:t>
            </a:r>
            <a:r>
              <a:rPr lang="en-GB" i="1" dirty="0"/>
              <a:t>We will complete the challenges ever day/ on XXX date</a:t>
            </a:r>
          </a:p>
          <a:p>
            <a:endParaRPr lang="en-GB" dirty="0"/>
          </a:p>
          <a:p>
            <a:endParaRPr lang="en-GB" dirty="0"/>
          </a:p>
        </p:txBody>
      </p:sp>
      <p:sp>
        <p:nvSpPr>
          <p:cNvPr id="4" name="Slide Number Placeholder 3"/>
          <p:cNvSpPr>
            <a:spLocks noGrp="1"/>
          </p:cNvSpPr>
          <p:nvPr>
            <p:ph type="sldNum" sz="quarter" idx="5"/>
          </p:nvPr>
        </p:nvSpPr>
        <p:spPr/>
        <p:txBody>
          <a:bodyPr/>
          <a:lstStyle/>
          <a:p>
            <a:fld id="{2E904DDC-BC5F-4353-9B2F-75D8168DFACD}" type="slidenum">
              <a:rPr lang="en-GB" smtClean="0"/>
              <a:t>8</a:t>
            </a:fld>
            <a:endParaRPr lang="en-GB"/>
          </a:p>
        </p:txBody>
      </p:sp>
    </p:spTree>
    <p:extLst>
      <p:ext uri="{BB962C8B-B14F-4D97-AF65-F5344CB8AC3E}">
        <p14:creationId xmlns:p14="http://schemas.microsoft.com/office/powerpoint/2010/main" val="45787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Soccer Aid’s motto is PLAY FOR EVERY CHILD….. Ask children- Why is play so important?</a:t>
            </a:r>
          </a:p>
          <a:p>
            <a:pPr>
              <a:lnSpc>
                <a:spcPct val="115000"/>
              </a:lnSpc>
            </a:pPr>
            <a:r>
              <a:rPr lang="en-GB" sz="1200" dirty="0">
                <a:effectLst/>
                <a:latin typeface="Arial" panose="020B0604020202020204" pitchFamily="34" charset="0"/>
                <a:ea typeface="Arial" panose="020B0604020202020204" pitchFamily="34" charset="0"/>
              </a:rPr>
              <a:t> </a:t>
            </a:r>
          </a:p>
          <a:p>
            <a:pPr>
              <a:lnSpc>
                <a:spcPct val="115000"/>
              </a:lnSpc>
            </a:pPr>
            <a:r>
              <a:rPr lang="en-GB" sz="1200" dirty="0">
                <a:effectLst/>
                <a:latin typeface="Arial" panose="020B0604020202020204" pitchFamily="34" charset="0"/>
                <a:ea typeface="Arial" panose="020B0604020202020204" pitchFamily="34" charset="0"/>
              </a:rPr>
              <a:t>Play is the foundation on which childhood is built. It’s so important for us as people when we’re children that we’re able to play because it helps us grow and develop mentally, physically, socially and emotionally. </a:t>
            </a:r>
          </a:p>
          <a:p>
            <a:pPr>
              <a:lnSpc>
                <a:spcPct val="115000"/>
              </a:lnSpc>
            </a:pPr>
            <a:r>
              <a:rPr lang="en-GB" sz="1200" dirty="0">
                <a:effectLst/>
                <a:latin typeface="Arial" panose="020B0604020202020204" pitchFamily="34" charset="0"/>
                <a:ea typeface="Arial" panose="020B0604020202020204" pitchFamily="34" charset="0"/>
              </a:rPr>
              <a:t> </a:t>
            </a:r>
          </a:p>
          <a:p>
            <a:pPr>
              <a:lnSpc>
                <a:spcPct val="115000"/>
              </a:lnSpc>
            </a:pPr>
            <a:r>
              <a:rPr lang="en-GB" sz="1200" dirty="0">
                <a:effectLst/>
                <a:latin typeface="Arial" panose="020B0604020202020204" pitchFamily="34" charset="0"/>
                <a:ea typeface="Arial" panose="020B0604020202020204" pitchFamily="34" charset="0"/>
              </a:rPr>
              <a:t>Just take a listen to the video and the importance they place on play!</a:t>
            </a:r>
          </a:p>
          <a:p>
            <a:pPr>
              <a:lnSpc>
                <a:spcPct val="115000"/>
              </a:lnSpc>
            </a:pPr>
            <a:r>
              <a:rPr lang="en-GB" sz="1200" dirty="0">
                <a:effectLst/>
                <a:latin typeface="Arial" panose="020B0604020202020204" pitchFamily="34" charset="0"/>
                <a:ea typeface="Arial" panose="020B0604020202020204" pitchFamily="34" charset="0"/>
              </a:rPr>
              <a:t> </a:t>
            </a:r>
          </a:p>
          <a:p>
            <a:pPr>
              <a:lnSpc>
                <a:spcPct val="115000"/>
              </a:lnSpc>
            </a:pPr>
            <a:r>
              <a:rPr lang="en-GB" sz="1200" dirty="0">
                <a:effectLst/>
                <a:latin typeface="Arial" panose="020B0604020202020204" pitchFamily="34" charset="0"/>
                <a:ea typeface="Arial" panose="020B0604020202020204" pitchFamily="34" charset="0"/>
              </a:rPr>
              <a:t>PLAY VIDEO </a:t>
            </a:r>
          </a:p>
          <a:p>
            <a:pPr>
              <a:lnSpc>
                <a:spcPct val="115000"/>
              </a:lnSpc>
            </a:pPr>
            <a:r>
              <a:rPr lang="en-GB" sz="1200" dirty="0">
                <a:effectLst/>
                <a:latin typeface="Arial" panose="020B0604020202020204" pitchFamily="34" charset="0"/>
                <a:ea typeface="Arial" panose="020B0604020202020204" pitchFamily="34" charset="0"/>
              </a:rPr>
              <a:t> </a:t>
            </a:r>
          </a:p>
          <a:p>
            <a:pPr>
              <a:lnSpc>
                <a:spcPct val="115000"/>
              </a:lnSpc>
            </a:pPr>
            <a:r>
              <a:rPr lang="en-GB" sz="1200" dirty="0">
                <a:effectLst/>
                <a:latin typeface="Arial" panose="020B0604020202020204" pitchFamily="34" charset="0"/>
                <a:ea typeface="Arial" panose="020B0604020202020204" pitchFamily="34" charset="0"/>
              </a:rPr>
              <a:t>So you can see it’s so important. For millions of children around the world, their circumstances mean they can’t play properly, </a:t>
            </a:r>
          </a:p>
          <a:p>
            <a:pPr>
              <a:lnSpc>
                <a:spcPct val="115000"/>
              </a:lnSpc>
            </a:pPr>
            <a:r>
              <a:rPr lang="en-GB" sz="1200" dirty="0">
                <a:effectLst/>
                <a:latin typeface="Arial" panose="020B0604020202020204" pitchFamily="34" charset="0"/>
                <a:ea typeface="Arial" panose="020B0604020202020204" pitchFamily="34" charset="0"/>
              </a:rPr>
              <a:t>  </a:t>
            </a:r>
          </a:p>
          <a:p>
            <a:pPr>
              <a:lnSpc>
                <a:spcPct val="115000"/>
              </a:lnSpc>
            </a:pPr>
            <a:r>
              <a:rPr lang="en-GB" sz="1200" dirty="0">
                <a:effectLst/>
                <a:latin typeface="Arial" panose="020B0604020202020204" pitchFamily="34" charset="0"/>
                <a:ea typeface="Arial" panose="020B0604020202020204" pitchFamily="34" charset="0"/>
              </a:rPr>
              <a:t>By taking part in the Soccer Aid for UNICEF Academy we’re helping to protect play for every child so that can grow up happy, healthy, and ready to take on the world. </a:t>
            </a:r>
          </a:p>
          <a:p>
            <a:endParaRPr lang="en-GB" dirty="0"/>
          </a:p>
        </p:txBody>
      </p:sp>
      <p:sp>
        <p:nvSpPr>
          <p:cNvPr id="4" name="Slide Number Placeholder 3"/>
          <p:cNvSpPr>
            <a:spLocks noGrp="1"/>
          </p:cNvSpPr>
          <p:nvPr>
            <p:ph type="sldNum" sz="quarter" idx="5"/>
          </p:nvPr>
        </p:nvSpPr>
        <p:spPr/>
        <p:txBody>
          <a:bodyPr/>
          <a:lstStyle/>
          <a:p>
            <a:fld id="{2E904DDC-BC5F-4353-9B2F-75D8168DFACD}" type="slidenum">
              <a:rPr lang="en-GB" smtClean="0"/>
              <a:t>9</a:t>
            </a:fld>
            <a:endParaRPr lang="en-GB"/>
          </a:p>
        </p:txBody>
      </p:sp>
    </p:spTree>
    <p:extLst>
      <p:ext uri="{BB962C8B-B14F-4D97-AF65-F5344CB8AC3E}">
        <p14:creationId xmlns:p14="http://schemas.microsoft.com/office/powerpoint/2010/main" val="413117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 any other information about your schools specific plans:</a:t>
            </a:r>
          </a:p>
        </p:txBody>
      </p:sp>
      <p:sp>
        <p:nvSpPr>
          <p:cNvPr id="4" name="Slide Number Placeholder 3"/>
          <p:cNvSpPr>
            <a:spLocks noGrp="1"/>
          </p:cNvSpPr>
          <p:nvPr>
            <p:ph type="sldNum" sz="quarter" idx="5"/>
          </p:nvPr>
        </p:nvSpPr>
        <p:spPr/>
        <p:txBody>
          <a:bodyPr/>
          <a:lstStyle/>
          <a:p>
            <a:fld id="{2E904DDC-BC5F-4353-9B2F-75D8168DFACD}" type="slidenum">
              <a:rPr lang="en-GB" smtClean="0"/>
              <a:t>10</a:t>
            </a:fld>
            <a:endParaRPr lang="en-GB"/>
          </a:p>
        </p:txBody>
      </p:sp>
    </p:spTree>
    <p:extLst>
      <p:ext uri="{BB962C8B-B14F-4D97-AF65-F5344CB8AC3E}">
        <p14:creationId xmlns:p14="http://schemas.microsoft.com/office/powerpoint/2010/main" val="17797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08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61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38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20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55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43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53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1D404-8477-DF85-48B5-6F7D23D08C60}"/>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D382248B-3E81-B34C-530E-A705F28E90B5}"/>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2880809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A blue and black logo&#10;&#10;Description automatically generated">
            <a:extLst>
              <a:ext uri="{FF2B5EF4-FFF2-40B4-BE49-F238E27FC236}">
                <a16:creationId xmlns:a16="http://schemas.microsoft.com/office/drawing/2014/main" id="{71CC77B1-F94D-530F-22E3-8E5C11A036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121040"/>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eaLnBrk="0" fontAlgn="base" hangingPunct="0">
        <a:lnSpc>
          <a:spcPct val="90000"/>
        </a:lnSpc>
        <a:spcBef>
          <a:spcPct val="0"/>
        </a:spcBef>
        <a:spcAft>
          <a:spcPct val="0"/>
        </a:spcAft>
        <a:defRPr sz="5867"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9585"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19170"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28754"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38339"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304792" indent="-304792" algn="l" rtl="0" eaLnBrk="0" fontAlgn="base" hangingPunct="0">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mn-cs"/>
        </a:defRPr>
      </a:lvl1pPr>
      <a:lvl2pPr marL="914377" indent="-304792" algn="l" rtl="0" eaLnBrk="0" fontAlgn="base" hangingPunct="0">
        <a:lnSpc>
          <a:spcPct val="90000"/>
        </a:lnSpc>
        <a:spcBef>
          <a:spcPts val="667"/>
        </a:spcBef>
        <a:spcAft>
          <a:spcPct val="0"/>
        </a:spcAft>
        <a:buFont typeface="Arial" panose="020B0604020202020204" pitchFamily="34" charset="0"/>
        <a:buChar char="•"/>
        <a:defRPr sz="3200" kern="1200">
          <a:solidFill>
            <a:schemeClr val="tx1"/>
          </a:solidFill>
          <a:latin typeface="+mn-lt"/>
          <a:ea typeface="+mn-ea"/>
          <a:cs typeface="+mn-cs"/>
        </a:defRPr>
      </a:lvl2pPr>
      <a:lvl3pPr marL="1523962" indent="-304792" algn="l" rtl="0" eaLnBrk="0" fontAlgn="base" hangingPunct="0">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mn-cs"/>
        </a:defRPr>
      </a:lvl3pPr>
      <a:lvl4pPr marL="2133547"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4pPr>
      <a:lvl5pPr marL="2743131"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A colorful background with a ball and a blue and pink triangle&#10;&#10;Description automatically generated with medium confidence">
            <a:extLst>
              <a:ext uri="{FF2B5EF4-FFF2-40B4-BE49-F238E27FC236}">
                <a16:creationId xmlns:a16="http://schemas.microsoft.com/office/drawing/2014/main" id="{6003F69A-8FE3-DBEE-DDFB-AB968CC37A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621283"/>
      </p:ext>
    </p:extLst>
  </p:cSld>
  <p:clrMap bg1="lt1" tx1="dk1" bg2="lt2" tx2="dk2" accent1="accent1" accent2="accent2" accent3="accent3" accent4="accent4" accent5="accent5" accent6="accent6" hlink="hlink" folHlink="folHlink"/>
  <p:sldLayoutIdLst>
    <p:sldLayoutId id="2147483663" r:id="rId1"/>
  </p:sldLayoutIdLst>
  <p:txStyles>
    <p:titleStyle>
      <a:lvl1pPr algn="l" rtl="0" eaLnBrk="0" fontAlgn="base" hangingPunct="0">
        <a:lnSpc>
          <a:spcPct val="90000"/>
        </a:lnSpc>
        <a:spcBef>
          <a:spcPct val="0"/>
        </a:spcBef>
        <a:spcAft>
          <a:spcPct val="0"/>
        </a:spcAft>
        <a:defRPr sz="5867"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9585"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19170"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28754"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38339"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304792" indent="-304792" algn="l" rtl="0" eaLnBrk="0" fontAlgn="base" hangingPunct="0">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mn-cs"/>
        </a:defRPr>
      </a:lvl1pPr>
      <a:lvl2pPr marL="914377" indent="-304792" algn="l" rtl="0" eaLnBrk="0" fontAlgn="base" hangingPunct="0">
        <a:lnSpc>
          <a:spcPct val="90000"/>
        </a:lnSpc>
        <a:spcBef>
          <a:spcPts val="667"/>
        </a:spcBef>
        <a:spcAft>
          <a:spcPct val="0"/>
        </a:spcAft>
        <a:buFont typeface="Arial" panose="020B0604020202020204" pitchFamily="34" charset="0"/>
        <a:buChar char="•"/>
        <a:defRPr sz="3200" kern="1200">
          <a:solidFill>
            <a:schemeClr val="tx1"/>
          </a:solidFill>
          <a:latin typeface="+mn-lt"/>
          <a:ea typeface="+mn-ea"/>
          <a:cs typeface="+mn-cs"/>
        </a:defRPr>
      </a:lvl2pPr>
      <a:lvl3pPr marL="1523962" indent="-304792" algn="l" rtl="0" eaLnBrk="0" fontAlgn="base" hangingPunct="0">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mn-cs"/>
        </a:defRPr>
      </a:lvl3pPr>
      <a:lvl4pPr marL="2133547"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4pPr>
      <a:lvl5pPr marL="2743131"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 descr="A close-up of a logo&#10;&#10;Description automatically generated">
            <a:extLst>
              <a:ext uri="{FF2B5EF4-FFF2-40B4-BE49-F238E27FC236}">
                <a16:creationId xmlns:a16="http://schemas.microsoft.com/office/drawing/2014/main" id="{ACEAE4FF-A589-C653-6C91-F1CE2F856F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973971"/>
      </p:ext>
    </p:extLst>
  </p:cSld>
  <p:clrMap bg1="lt1" tx1="dk1" bg2="lt2" tx2="dk2" accent1="accent1" accent2="accent2" accent3="accent3" accent4="accent4" accent5="accent5" accent6="accent6" hlink="hlink" folHlink="folHlink"/>
  <p:sldLayoutIdLst>
    <p:sldLayoutId id="2147483665" r:id="rId1"/>
  </p:sldLayoutIdLst>
  <p:txStyles>
    <p:titleStyle>
      <a:lvl1pPr algn="l" rtl="0" eaLnBrk="0" fontAlgn="base" hangingPunct="0">
        <a:lnSpc>
          <a:spcPct val="90000"/>
        </a:lnSpc>
        <a:spcBef>
          <a:spcPct val="0"/>
        </a:spcBef>
        <a:spcAft>
          <a:spcPct val="0"/>
        </a:spcAft>
        <a:defRPr sz="5867"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9585"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19170"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28754"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38339"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304792" indent="-304792" algn="l" rtl="0" eaLnBrk="0" fontAlgn="base" hangingPunct="0">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mn-cs"/>
        </a:defRPr>
      </a:lvl1pPr>
      <a:lvl2pPr marL="914377" indent="-304792" algn="l" rtl="0" eaLnBrk="0" fontAlgn="base" hangingPunct="0">
        <a:lnSpc>
          <a:spcPct val="90000"/>
        </a:lnSpc>
        <a:spcBef>
          <a:spcPts val="667"/>
        </a:spcBef>
        <a:spcAft>
          <a:spcPct val="0"/>
        </a:spcAft>
        <a:buFont typeface="Arial" panose="020B0604020202020204" pitchFamily="34" charset="0"/>
        <a:buChar char="•"/>
        <a:defRPr sz="3200" kern="1200">
          <a:solidFill>
            <a:schemeClr val="tx1"/>
          </a:solidFill>
          <a:latin typeface="+mn-lt"/>
          <a:ea typeface="+mn-ea"/>
          <a:cs typeface="+mn-cs"/>
        </a:defRPr>
      </a:lvl2pPr>
      <a:lvl3pPr marL="1523962" indent="-304792" algn="l" rtl="0" eaLnBrk="0" fontAlgn="base" hangingPunct="0">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mn-cs"/>
        </a:defRPr>
      </a:lvl3pPr>
      <a:lvl4pPr marL="2133547"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4pPr>
      <a:lvl5pPr marL="2743131"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4" descr="A group of children playing in the desert&#10;&#10;Description automatically generated">
            <a:extLst>
              <a:ext uri="{FF2B5EF4-FFF2-40B4-BE49-F238E27FC236}">
                <a16:creationId xmlns:a16="http://schemas.microsoft.com/office/drawing/2014/main" id="{B3B0AC28-A779-8E05-62FF-C8DE8966E6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3020" r="7281"/>
          <a:stretch>
            <a:fillRect/>
          </a:stretch>
        </p:blipFill>
        <p:spPr bwMode="auto">
          <a:xfrm>
            <a:off x="6051552" y="0"/>
            <a:ext cx="61404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7" descr="A close up of a logo&#10;&#10;Description automatically generated">
            <a:extLst>
              <a:ext uri="{FF2B5EF4-FFF2-40B4-BE49-F238E27FC236}">
                <a16:creationId xmlns:a16="http://schemas.microsoft.com/office/drawing/2014/main" id="{4DF4985C-005D-342B-86F0-E6AF91912D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5751" y="5916085"/>
            <a:ext cx="2542116"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4DEB84A-CD92-1FAA-A7B4-8F9E4B5CEE64}"/>
              </a:ext>
            </a:extLst>
          </p:cNvPr>
          <p:cNvSpPr/>
          <p:nvPr userDrawn="1"/>
        </p:nvSpPr>
        <p:spPr>
          <a:xfrm>
            <a:off x="6206067" y="175685"/>
            <a:ext cx="1562100" cy="2254249"/>
          </a:xfrm>
          <a:prstGeom prst="rect">
            <a:avLst/>
          </a:prstGeom>
          <a:solidFill>
            <a:srgbClr val="000000">
              <a:alpha val="569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6629" name="TextBox 10">
            <a:extLst>
              <a:ext uri="{FF2B5EF4-FFF2-40B4-BE49-F238E27FC236}">
                <a16:creationId xmlns:a16="http://schemas.microsoft.com/office/drawing/2014/main" id="{C4378F5E-EBCF-EBCE-4A3B-E6220BDB5DAC}"/>
              </a:ext>
            </a:extLst>
          </p:cNvPr>
          <p:cNvSpPr txBox="1">
            <a:spLocks noChangeArrowheads="1"/>
          </p:cNvSpPr>
          <p:nvPr userDrawn="1"/>
        </p:nvSpPr>
        <p:spPr bwMode="auto">
          <a:xfrm>
            <a:off x="6206067" y="228601"/>
            <a:ext cx="1631951" cy="2143536"/>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GB" altLang="en-US" sz="1333" dirty="0">
                <a:solidFill>
                  <a:schemeClr val="bg1"/>
                </a:solidFill>
                <a:latin typeface="Univers LT Pro 45 Light" panose="020B0403020202020204" pitchFamily="34" charset="0"/>
              </a:rPr>
              <a:t>Khadija, 9, </a:t>
            </a:r>
            <a:br>
              <a:rPr lang="en-GB" altLang="en-US" sz="1333" dirty="0">
                <a:solidFill>
                  <a:schemeClr val="bg1"/>
                </a:solidFill>
                <a:latin typeface="Univers LT Pro 45 Light" panose="020B0403020202020204" pitchFamily="34" charset="0"/>
              </a:rPr>
            </a:br>
            <a:r>
              <a:rPr lang="en-GB" altLang="en-US" sz="1333" dirty="0">
                <a:solidFill>
                  <a:schemeClr val="bg1"/>
                </a:solidFill>
                <a:latin typeface="Univers LT Pro 45 Light" panose="020B0403020202020204" pitchFamily="34" charset="0"/>
              </a:rPr>
              <a:t>plays with her classmates at her community-based education class supported in Bagh-e-Jalal village, Daikundi province, central Afghanistan.</a:t>
            </a:r>
            <a:endParaRPr lang="en-GB" altLang="en-US" sz="1600" dirty="0">
              <a:solidFill>
                <a:schemeClr val="bg1"/>
              </a:solidFill>
              <a:latin typeface="Univers LT Pro 45 Light" panose="020B0403020202020204" pitchFamily="34" charset="0"/>
            </a:endParaRPr>
          </a:p>
        </p:txBody>
      </p:sp>
      <p:sp>
        <p:nvSpPr>
          <p:cNvPr id="47110" name="TextBox 5">
            <a:extLst>
              <a:ext uri="{FF2B5EF4-FFF2-40B4-BE49-F238E27FC236}">
                <a16:creationId xmlns:a16="http://schemas.microsoft.com/office/drawing/2014/main" id="{39D675FB-4D73-368F-C85A-A862695F0CF8}"/>
              </a:ext>
            </a:extLst>
          </p:cNvPr>
          <p:cNvSpPr txBox="1">
            <a:spLocks noChangeArrowheads="1"/>
          </p:cNvSpPr>
          <p:nvPr userDrawn="1"/>
        </p:nvSpPr>
        <p:spPr bwMode="auto">
          <a:xfrm rot="5400000">
            <a:off x="10688108" y="1231687"/>
            <a:ext cx="2719917" cy="256545"/>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GB" altLang="en-US" sz="800" dirty="0">
                <a:solidFill>
                  <a:schemeClr val="bg1"/>
                </a:solidFill>
                <a:latin typeface="Univers LT Pro 45 Light" panose="020B0403020202020204" pitchFamily="34" charset="77"/>
              </a:rPr>
              <a:t>©</a:t>
            </a:r>
            <a:r>
              <a:rPr lang="en-GB" altLang="en-US" sz="1067" dirty="0">
                <a:solidFill>
                  <a:srgbClr val="474747"/>
                </a:solidFill>
                <a:latin typeface="Montserrat" pitchFamily="2" charset="77"/>
              </a:rPr>
              <a:t> </a:t>
            </a:r>
            <a:r>
              <a:rPr lang="en-GB" altLang="en-US" sz="800" dirty="0">
                <a:solidFill>
                  <a:schemeClr val="bg1"/>
                </a:solidFill>
                <a:latin typeface="Univers LT Pro 45 Light" panose="020B0403020202020204" pitchFamily="34" charset="77"/>
              </a:rPr>
              <a:t>UNICEF/Musadiq</a:t>
            </a:r>
            <a:endParaRPr lang="en-US" altLang="en-US" sz="80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31016055"/>
      </p:ext>
    </p:extLst>
  </p:cSld>
  <p:clrMap bg1="lt1" tx1="dk1" bg2="lt2" tx2="dk2" accent1="accent1" accent2="accent2" accent3="accent3" accent4="accent4" accent5="accent5" accent6="accent6" hlink="hlink" folHlink="folHlink"/>
  <p:sldLayoutIdLst>
    <p:sldLayoutId id="2147483667" r:id="rId1"/>
  </p:sldLayoutIdLst>
  <p:txStyles>
    <p:titleStyle>
      <a:lvl1pPr algn="l" rtl="0" eaLnBrk="0" fontAlgn="base" hangingPunct="0">
        <a:lnSpc>
          <a:spcPct val="90000"/>
        </a:lnSpc>
        <a:spcBef>
          <a:spcPct val="0"/>
        </a:spcBef>
        <a:spcAft>
          <a:spcPct val="0"/>
        </a:spcAft>
        <a:defRPr sz="5867"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9585"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19170"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28754"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38339"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304792" indent="-304792" algn="l" rtl="0" eaLnBrk="0" fontAlgn="base" hangingPunct="0">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mn-cs"/>
        </a:defRPr>
      </a:lvl1pPr>
      <a:lvl2pPr marL="914377" indent="-304792" algn="l" rtl="0" eaLnBrk="0" fontAlgn="base" hangingPunct="0">
        <a:lnSpc>
          <a:spcPct val="90000"/>
        </a:lnSpc>
        <a:spcBef>
          <a:spcPts val="667"/>
        </a:spcBef>
        <a:spcAft>
          <a:spcPct val="0"/>
        </a:spcAft>
        <a:buFont typeface="Arial" panose="020B0604020202020204" pitchFamily="34" charset="0"/>
        <a:buChar char="•"/>
        <a:defRPr sz="3200" kern="1200">
          <a:solidFill>
            <a:schemeClr val="tx1"/>
          </a:solidFill>
          <a:latin typeface="+mn-lt"/>
          <a:ea typeface="+mn-ea"/>
          <a:cs typeface="+mn-cs"/>
        </a:defRPr>
      </a:lvl2pPr>
      <a:lvl3pPr marL="1523962" indent="-304792" algn="l" rtl="0" eaLnBrk="0" fontAlgn="base" hangingPunct="0">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mn-cs"/>
        </a:defRPr>
      </a:lvl3pPr>
      <a:lvl4pPr marL="2133547"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4pPr>
      <a:lvl5pPr marL="2743131"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A blue and black logo&#10;&#10;Description automatically generated">
            <a:extLst>
              <a:ext uri="{FF2B5EF4-FFF2-40B4-BE49-F238E27FC236}">
                <a16:creationId xmlns:a16="http://schemas.microsoft.com/office/drawing/2014/main" id="{37A0B349-3FDF-EF33-8FB6-A028E86EA6B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1130"/>
      </p:ext>
    </p:extLst>
  </p:cSld>
  <p:clrMap bg1="lt1" tx1="dk1" bg2="lt2" tx2="dk2" accent1="accent1" accent2="accent2" accent3="accent3" accent4="accent4" accent5="accent5" accent6="accent6" hlink="hlink" folHlink="folHlink"/>
  <p:sldLayoutIdLst>
    <p:sldLayoutId id="2147483669" r:id="rId1"/>
  </p:sldLayoutIdLst>
  <p:txStyles>
    <p:titleStyle>
      <a:lvl1pPr algn="l" rtl="0" eaLnBrk="0" fontAlgn="base" hangingPunct="0">
        <a:lnSpc>
          <a:spcPct val="90000"/>
        </a:lnSpc>
        <a:spcBef>
          <a:spcPct val="0"/>
        </a:spcBef>
        <a:spcAft>
          <a:spcPct val="0"/>
        </a:spcAft>
        <a:defRPr sz="5867"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9585"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19170"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28754"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38339"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304792" indent="-304792" algn="l" rtl="0" eaLnBrk="0" fontAlgn="base" hangingPunct="0">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mn-cs"/>
        </a:defRPr>
      </a:lvl1pPr>
      <a:lvl2pPr marL="914377" indent="-304792" algn="l" rtl="0" eaLnBrk="0" fontAlgn="base" hangingPunct="0">
        <a:lnSpc>
          <a:spcPct val="90000"/>
        </a:lnSpc>
        <a:spcBef>
          <a:spcPts val="667"/>
        </a:spcBef>
        <a:spcAft>
          <a:spcPct val="0"/>
        </a:spcAft>
        <a:buFont typeface="Arial" panose="020B0604020202020204" pitchFamily="34" charset="0"/>
        <a:buChar char="•"/>
        <a:defRPr sz="3200" kern="1200">
          <a:solidFill>
            <a:schemeClr val="tx1"/>
          </a:solidFill>
          <a:latin typeface="+mn-lt"/>
          <a:ea typeface="+mn-ea"/>
          <a:cs typeface="+mn-cs"/>
        </a:defRPr>
      </a:lvl2pPr>
      <a:lvl3pPr marL="1523962" indent="-304792" algn="l" rtl="0" eaLnBrk="0" fontAlgn="base" hangingPunct="0">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mn-cs"/>
        </a:defRPr>
      </a:lvl3pPr>
      <a:lvl4pPr marL="2133547"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4pPr>
      <a:lvl5pPr marL="2743131"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3" descr="A blue and black background&#10;&#10;Description automatically generated">
            <a:extLst>
              <a:ext uri="{FF2B5EF4-FFF2-40B4-BE49-F238E27FC236}">
                <a16:creationId xmlns:a16="http://schemas.microsoft.com/office/drawing/2014/main" id="{8EACE279-B3F3-0A30-C180-58289744679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510583"/>
      </p:ext>
    </p:extLst>
  </p:cSld>
  <p:clrMap bg1="lt1" tx1="dk1" bg2="lt2" tx2="dk2" accent1="accent1" accent2="accent2" accent3="accent3" accent4="accent4" accent5="accent5" accent6="accent6" hlink="hlink" folHlink="folHlink"/>
  <p:sldLayoutIdLst>
    <p:sldLayoutId id="2147483671" r:id="rId1"/>
  </p:sldLayoutIdLst>
  <p:txStyles>
    <p:titleStyle>
      <a:lvl1pPr algn="l" rtl="0" eaLnBrk="0" fontAlgn="base" hangingPunct="0">
        <a:lnSpc>
          <a:spcPct val="90000"/>
        </a:lnSpc>
        <a:spcBef>
          <a:spcPct val="0"/>
        </a:spcBef>
        <a:spcAft>
          <a:spcPct val="0"/>
        </a:spcAft>
        <a:defRPr sz="5867"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9585"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19170"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28754"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38339"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304792" indent="-304792" algn="l" rtl="0" eaLnBrk="0" fontAlgn="base" hangingPunct="0">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mn-cs"/>
        </a:defRPr>
      </a:lvl1pPr>
      <a:lvl2pPr marL="914377" indent="-304792" algn="l" rtl="0" eaLnBrk="0" fontAlgn="base" hangingPunct="0">
        <a:lnSpc>
          <a:spcPct val="90000"/>
        </a:lnSpc>
        <a:spcBef>
          <a:spcPts val="667"/>
        </a:spcBef>
        <a:spcAft>
          <a:spcPct val="0"/>
        </a:spcAft>
        <a:buFont typeface="Arial" panose="020B0604020202020204" pitchFamily="34" charset="0"/>
        <a:buChar char="•"/>
        <a:defRPr sz="3200" kern="1200">
          <a:solidFill>
            <a:schemeClr val="tx1"/>
          </a:solidFill>
          <a:latin typeface="+mn-lt"/>
          <a:ea typeface="+mn-ea"/>
          <a:cs typeface="+mn-cs"/>
        </a:defRPr>
      </a:lvl2pPr>
      <a:lvl3pPr marL="1523962" indent="-304792" algn="l" rtl="0" eaLnBrk="0" fontAlgn="base" hangingPunct="0">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mn-cs"/>
        </a:defRPr>
      </a:lvl3pPr>
      <a:lvl4pPr marL="2133547"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4pPr>
      <a:lvl5pPr marL="2743131"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8" descr="A blue and black background with a blue globe&#10;&#10;Description automatically generated">
            <a:extLst>
              <a:ext uri="{FF2B5EF4-FFF2-40B4-BE49-F238E27FC236}">
                <a16:creationId xmlns:a16="http://schemas.microsoft.com/office/drawing/2014/main" id="{31C9D233-8E8B-003E-105C-8E1A569A60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930077"/>
      </p:ext>
    </p:extLst>
  </p:cSld>
  <p:clrMap bg1="lt1" tx1="dk1" bg2="lt2" tx2="dk2" accent1="accent1" accent2="accent2" accent3="accent3" accent4="accent4" accent5="accent5" accent6="accent6" hlink="hlink" folHlink="folHlink"/>
  <p:sldLayoutIdLst>
    <p:sldLayoutId id="2147483673" r:id="rId1"/>
  </p:sldLayoutIdLst>
  <p:txStyles>
    <p:titleStyle>
      <a:lvl1pPr algn="l" rtl="0" eaLnBrk="0" fontAlgn="base" hangingPunct="0">
        <a:lnSpc>
          <a:spcPct val="90000"/>
        </a:lnSpc>
        <a:spcBef>
          <a:spcPct val="0"/>
        </a:spcBef>
        <a:spcAft>
          <a:spcPct val="0"/>
        </a:spcAft>
        <a:defRPr sz="5867"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9585"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19170"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28754"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38339"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304792" indent="-304792" algn="l" rtl="0" eaLnBrk="0" fontAlgn="base" hangingPunct="0">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mn-cs"/>
        </a:defRPr>
      </a:lvl1pPr>
      <a:lvl2pPr marL="914377" indent="-304792" algn="l" rtl="0" eaLnBrk="0" fontAlgn="base" hangingPunct="0">
        <a:lnSpc>
          <a:spcPct val="90000"/>
        </a:lnSpc>
        <a:spcBef>
          <a:spcPts val="667"/>
        </a:spcBef>
        <a:spcAft>
          <a:spcPct val="0"/>
        </a:spcAft>
        <a:buFont typeface="Arial" panose="020B0604020202020204" pitchFamily="34" charset="0"/>
        <a:buChar char="•"/>
        <a:defRPr sz="3200" kern="1200">
          <a:solidFill>
            <a:schemeClr val="tx1"/>
          </a:solidFill>
          <a:latin typeface="+mn-lt"/>
          <a:ea typeface="+mn-ea"/>
          <a:cs typeface="+mn-cs"/>
        </a:defRPr>
      </a:lvl2pPr>
      <a:lvl3pPr marL="1523962" indent="-304792" algn="l" rtl="0" eaLnBrk="0" fontAlgn="base" hangingPunct="0">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mn-cs"/>
        </a:defRPr>
      </a:lvl3pPr>
      <a:lvl4pPr marL="2133547"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4pPr>
      <a:lvl5pPr marL="2743131"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descr="A purple and black background&#10;&#10;Description automatically generated">
            <a:extLst>
              <a:ext uri="{FF2B5EF4-FFF2-40B4-BE49-F238E27FC236}">
                <a16:creationId xmlns:a16="http://schemas.microsoft.com/office/drawing/2014/main" id="{4CDF4571-1504-AA35-7F60-453D41E04FF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995277"/>
      </p:ext>
    </p:extLst>
  </p:cSld>
  <p:clrMap bg1="lt1" tx1="dk1" bg2="lt2" tx2="dk2" accent1="accent1" accent2="accent2" accent3="accent3" accent4="accent4" accent5="accent5" accent6="accent6" hlink="hlink" folHlink="folHlink"/>
  <p:sldLayoutIdLst>
    <p:sldLayoutId id="2147483675" r:id="rId1"/>
  </p:sldLayoutIdLst>
  <p:txStyles>
    <p:titleStyle>
      <a:lvl1pPr algn="l" rtl="0" eaLnBrk="0" fontAlgn="base" hangingPunct="0">
        <a:lnSpc>
          <a:spcPct val="90000"/>
        </a:lnSpc>
        <a:spcBef>
          <a:spcPct val="0"/>
        </a:spcBef>
        <a:spcAft>
          <a:spcPct val="0"/>
        </a:spcAft>
        <a:defRPr sz="5867"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9585"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19170"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28754"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38339"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304792" indent="-304792" algn="l" rtl="0" eaLnBrk="0" fontAlgn="base" hangingPunct="0">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mn-cs"/>
        </a:defRPr>
      </a:lvl1pPr>
      <a:lvl2pPr marL="914377" indent="-304792" algn="l" rtl="0" eaLnBrk="0" fontAlgn="base" hangingPunct="0">
        <a:lnSpc>
          <a:spcPct val="90000"/>
        </a:lnSpc>
        <a:spcBef>
          <a:spcPts val="667"/>
        </a:spcBef>
        <a:spcAft>
          <a:spcPct val="0"/>
        </a:spcAft>
        <a:buFont typeface="Arial" panose="020B0604020202020204" pitchFamily="34" charset="0"/>
        <a:buChar char="•"/>
        <a:defRPr sz="3200" kern="1200">
          <a:solidFill>
            <a:schemeClr val="tx1"/>
          </a:solidFill>
          <a:latin typeface="+mn-lt"/>
          <a:ea typeface="+mn-ea"/>
          <a:cs typeface="+mn-cs"/>
        </a:defRPr>
      </a:lvl2pPr>
      <a:lvl3pPr marL="1523962" indent="-304792" algn="l" rtl="0" eaLnBrk="0" fontAlgn="base" hangingPunct="0">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mn-cs"/>
        </a:defRPr>
      </a:lvl3pPr>
      <a:lvl4pPr marL="2133547"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4pPr>
      <a:lvl5pPr marL="2743131"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jpe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DC0B5FF3-A3DE-5D2F-B2C8-7727FE247B42}"/>
              </a:ext>
            </a:extLst>
          </p:cNvPr>
          <p:cNvSpPr txBox="1">
            <a:spLocks noChangeArrowheads="1"/>
          </p:cNvSpPr>
          <p:nvPr/>
        </p:nvSpPr>
        <p:spPr bwMode="auto">
          <a:xfrm>
            <a:off x="568000" y="2427587"/>
            <a:ext cx="929216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219170" fontAlgn="base">
              <a:lnSpc>
                <a:spcPts val="8033"/>
              </a:lnSpc>
              <a:spcBef>
                <a:spcPct val="0"/>
              </a:spcBef>
              <a:spcAft>
                <a:spcPct val="0"/>
              </a:spcAft>
            </a:pPr>
            <a:r>
              <a:rPr lang="en-US" altLang="en-US" sz="8000" b="1" dirty="0">
                <a:solidFill>
                  <a:srgbClr val="FFFFFF"/>
                </a:solidFill>
                <a:latin typeface="Fuse V.2 Display Black" panose="00000A00000000000000" pitchFamily="50" charset="0"/>
              </a:rPr>
              <a:t>SOCCER AID FOR UNICEF ACADEMY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6397-AD81-34EB-E661-659299E5FEFA}"/>
              </a:ext>
            </a:extLst>
          </p:cNvPr>
          <p:cNvSpPr txBox="1">
            <a:spLocks noChangeArrowheads="1"/>
          </p:cNvSpPr>
          <p:nvPr/>
        </p:nvSpPr>
        <p:spPr bwMode="auto">
          <a:xfrm>
            <a:off x="1167085" y="783244"/>
            <a:ext cx="10871382" cy="84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lnSpc>
                <a:spcPct val="70000"/>
              </a:lnSpc>
              <a:spcBef>
                <a:spcPct val="0"/>
              </a:spcBef>
              <a:spcAft>
                <a:spcPct val="0"/>
              </a:spcAft>
              <a:defRPr/>
            </a:pPr>
            <a:r>
              <a:rPr lang="en-US" sz="5850" dirty="0">
                <a:solidFill>
                  <a:schemeClr val="bg1"/>
                </a:solidFill>
                <a:latin typeface="Calibri"/>
                <a:ea typeface="MS PGothic"/>
                <a:cs typeface="Calibri"/>
              </a:rPr>
              <a:t>Our school plans:</a:t>
            </a:r>
            <a:endParaRPr lang="en-US" dirty="0">
              <a:solidFill>
                <a:schemeClr val="bg1"/>
              </a:solidFill>
              <a:cs typeface="+mn-cs"/>
            </a:endParaRPr>
          </a:p>
        </p:txBody>
      </p:sp>
    </p:spTree>
    <p:extLst>
      <p:ext uri="{BB962C8B-B14F-4D97-AF65-F5344CB8AC3E}">
        <p14:creationId xmlns:p14="http://schemas.microsoft.com/office/powerpoint/2010/main" val="227446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1CB32-90E0-24A1-B18E-F5A58595CE84}"/>
              </a:ext>
            </a:extLst>
          </p:cNvPr>
          <p:cNvPicPr>
            <a:picLocks noChangeAspect="1"/>
          </p:cNvPicPr>
          <p:nvPr/>
        </p:nvPicPr>
        <p:blipFill>
          <a:blip r:embed="rId3"/>
          <a:stretch>
            <a:fillRect/>
          </a:stretch>
        </p:blipFill>
        <p:spPr>
          <a:xfrm>
            <a:off x="-6714" y="0"/>
            <a:ext cx="6082288" cy="6858000"/>
          </a:xfrm>
          <a:prstGeom prst="rect">
            <a:avLst/>
          </a:prstGeom>
        </p:spPr>
      </p:pic>
      <p:sp>
        <p:nvSpPr>
          <p:cNvPr id="41985" name="Title 1">
            <a:extLst>
              <a:ext uri="{FF2B5EF4-FFF2-40B4-BE49-F238E27FC236}">
                <a16:creationId xmlns:a16="http://schemas.microsoft.com/office/drawing/2014/main" id="{3C338233-07B8-DB78-B881-4674FECB1CF2}"/>
              </a:ext>
            </a:extLst>
          </p:cNvPr>
          <p:cNvSpPr txBox="1">
            <a:spLocks noChangeArrowheads="1"/>
          </p:cNvSpPr>
          <p:nvPr/>
        </p:nvSpPr>
        <p:spPr bwMode="auto">
          <a:xfrm>
            <a:off x="6116428" y="358300"/>
            <a:ext cx="6612419" cy="8678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21920" tIns="60960" rIns="121920" bIns="60960" anchor="t"/>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219170" eaLnBrk="0" fontAlgn="base" hangingPunct="0">
              <a:lnSpc>
                <a:spcPct val="70000"/>
              </a:lnSpc>
              <a:spcBef>
                <a:spcPct val="0"/>
              </a:spcBef>
              <a:spcAft>
                <a:spcPct val="0"/>
              </a:spcAft>
            </a:pPr>
            <a:r>
              <a:rPr lang="en-US" altLang="en-US" sz="5867" b="1" dirty="0">
                <a:solidFill>
                  <a:prstClr val="white"/>
                </a:solidFill>
                <a:latin typeface="Fuse V.2 Display Black"/>
                <a:ea typeface="MS PGothic"/>
              </a:rPr>
              <a:t>Who are UNICEF?</a:t>
            </a:r>
            <a:endParaRPr lang="en-US" sz="2400" dirty="0">
              <a:solidFill>
                <a:prstClr val="white"/>
              </a:solidFill>
            </a:endParaRPr>
          </a:p>
        </p:txBody>
      </p:sp>
      <p:sp>
        <p:nvSpPr>
          <p:cNvPr id="3" name="Subtitle 2">
            <a:extLst>
              <a:ext uri="{FF2B5EF4-FFF2-40B4-BE49-F238E27FC236}">
                <a16:creationId xmlns:a16="http://schemas.microsoft.com/office/drawing/2014/main" id="{168254F0-9EF7-07FF-08C9-12159DDA7437}"/>
              </a:ext>
            </a:extLst>
          </p:cNvPr>
          <p:cNvSpPr txBox="1">
            <a:spLocks noChangeArrowheads="1"/>
          </p:cNvSpPr>
          <p:nvPr/>
        </p:nvSpPr>
        <p:spPr bwMode="auto">
          <a:xfrm>
            <a:off x="7264587" y="1179591"/>
            <a:ext cx="4133333" cy="550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t"/>
          <a:lstStyle>
            <a:lvl1pPr>
              <a:defRPr>
                <a:solidFill>
                  <a:schemeClr val="tx1"/>
                </a:solidFill>
                <a:latin typeface="Calibri" panose="020F0502020204030204" pitchFamily="34" charset="0"/>
                <a:ea typeface="MS PGothic" panose="020B0600070205080204" pitchFamily="34" charset="-128"/>
              </a:defRPr>
            </a:lvl1pPr>
            <a:lvl2pPr marL="685800" indent="-2286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219170" eaLnBrk="0" fontAlgn="base" hangingPunct="0">
              <a:lnSpc>
                <a:spcPct val="90000"/>
              </a:lnSpc>
              <a:spcBef>
                <a:spcPts val="1333"/>
              </a:spcBef>
              <a:spcAft>
                <a:spcPct val="0"/>
              </a:spcAft>
            </a:pPr>
            <a:r>
              <a:rPr lang="en-US" altLang="en-US" sz="1933" b="1" dirty="0">
                <a:solidFill>
                  <a:prstClr val="white"/>
                </a:solidFill>
                <a:latin typeface="Fuse V.2 Display Bold"/>
                <a:ea typeface="MS PGothic"/>
              </a:rPr>
              <a:t>UNICEF is the </a:t>
            </a:r>
            <a:r>
              <a:rPr lang="en-US" altLang="en-US" sz="1933" b="1" dirty="0">
                <a:solidFill>
                  <a:srgbClr val="00AEEF"/>
                </a:solidFill>
                <a:latin typeface="Fuse V.2 Display Bold"/>
                <a:ea typeface="MS PGothic"/>
              </a:rPr>
              <a:t>world's leading children's </a:t>
            </a:r>
            <a:r>
              <a:rPr lang="en-US" altLang="en-US" sz="1933" b="1" dirty="0" err="1">
                <a:solidFill>
                  <a:srgbClr val="00AEEF"/>
                </a:solidFill>
                <a:latin typeface="Fuse V.2 Display Bold"/>
                <a:ea typeface="MS PGothic"/>
              </a:rPr>
              <a:t>organisation</a:t>
            </a:r>
            <a:r>
              <a:rPr lang="en-US" altLang="en-US" sz="1933" b="1" dirty="0">
                <a:solidFill>
                  <a:prstClr val="white"/>
                </a:solidFill>
                <a:latin typeface="Fuse V.2 Display Bold"/>
                <a:ea typeface="MS PGothic"/>
              </a:rPr>
              <a:t>.</a:t>
            </a:r>
          </a:p>
          <a:p>
            <a:pPr defTabSz="1219170" eaLnBrk="0" fontAlgn="base" hangingPunct="0">
              <a:lnSpc>
                <a:spcPct val="90000"/>
              </a:lnSpc>
              <a:spcBef>
                <a:spcPts val="1333"/>
              </a:spcBef>
              <a:spcAft>
                <a:spcPct val="0"/>
              </a:spcAft>
            </a:pPr>
            <a:endParaRPr lang="en-US" altLang="en-US" sz="1933" b="1" dirty="0">
              <a:solidFill>
                <a:prstClr val="white"/>
              </a:solidFill>
              <a:latin typeface="Fuse V.2 Display Bold"/>
              <a:ea typeface="MS PGothic"/>
            </a:endParaRPr>
          </a:p>
          <a:p>
            <a:pPr defTabSz="1219170" eaLnBrk="0" fontAlgn="base" hangingPunct="0">
              <a:lnSpc>
                <a:spcPct val="90000"/>
              </a:lnSpc>
              <a:spcBef>
                <a:spcPts val="1333"/>
              </a:spcBef>
              <a:spcAft>
                <a:spcPct val="0"/>
              </a:spcAft>
            </a:pPr>
            <a:r>
              <a:rPr lang="en-US" altLang="en-US" sz="1933" b="1" dirty="0">
                <a:solidFill>
                  <a:prstClr val="white"/>
                </a:solidFill>
                <a:latin typeface="Fuse V.2 Display Bold"/>
                <a:ea typeface="MS PGothic"/>
              </a:rPr>
              <a:t>UNICEF is an </a:t>
            </a:r>
            <a:r>
              <a:rPr lang="en-US" altLang="en-US" sz="1933" b="1" dirty="0">
                <a:solidFill>
                  <a:srgbClr val="00AEEF"/>
                </a:solidFill>
                <a:latin typeface="Fuse V.2 Display Bold"/>
                <a:ea typeface="MS PGothic"/>
              </a:rPr>
              <a:t>agency of the United Nations </a:t>
            </a:r>
            <a:r>
              <a:rPr lang="en-US" altLang="en-US" sz="1933" b="1" dirty="0">
                <a:solidFill>
                  <a:prstClr val="white"/>
                </a:solidFill>
                <a:latin typeface="Fuse V.2 Display Bold"/>
                <a:ea typeface="MS PGothic"/>
              </a:rPr>
              <a:t>– meaning that their work is impartial and non-political</a:t>
            </a:r>
            <a:endParaRPr lang="en-US" altLang="en-US" sz="1933" b="1" dirty="0">
              <a:solidFill>
                <a:prstClr val="white"/>
              </a:solidFill>
              <a:latin typeface="Fuse V.2 Display Bold"/>
              <a:ea typeface="MS PGothic"/>
              <a:cs typeface="Calibri"/>
            </a:endParaRPr>
          </a:p>
          <a:p>
            <a:pPr defTabSz="1219170" eaLnBrk="0" fontAlgn="base" hangingPunct="0">
              <a:lnSpc>
                <a:spcPct val="90000"/>
              </a:lnSpc>
              <a:spcBef>
                <a:spcPts val="1333"/>
              </a:spcBef>
              <a:spcAft>
                <a:spcPct val="0"/>
              </a:spcAft>
            </a:pPr>
            <a:endParaRPr lang="en-US" altLang="en-US" sz="1933" b="1" dirty="0">
              <a:solidFill>
                <a:prstClr val="white"/>
              </a:solidFill>
              <a:latin typeface="Fuse V.2 Display Bold"/>
              <a:ea typeface="MS PGothic"/>
              <a:cs typeface="Calibri"/>
            </a:endParaRPr>
          </a:p>
          <a:p>
            <a:pPr defTabSz="1219170" eaLnBrk="0" fontAlgn="base" hangingPunct="0">
              <a:lnSpc>
                <a:spcPct val="90000"/>
              </a:lnSpc>
              <a:spcBef>
                <a:spcPts val="1333"/>
              </a:spcBef>
              <a:spcAft>
                <a:spcPct val="0"/>
              </a:spcAft>
            </a:pPr>
            <a:r>
              <a:rPr lang="en-US" altLang="en-US" sz="1933" b="1" dirty="0">
                <a:solidFill>
                  <a:prstClr val="white"/>
                </a:solidFill>
                <a:latin typeface="Fuse V.2 Display Bold"/>
                <a:ea typeface="MS PGothic"/>
              </a:rPr>
              <a:t>They work to improve the </a:t>
            </a:r>
            <a:r>
              <a:rPr lang="en-US" altLang="en-US" sz="1933" b="1" dirty="0">
                <a:solidFill>
                  <a:srgbClr val="00AEEF"/>
                </a:solidFill>
                <a:latin typeface="Fuse V.2 Display Bold"/>
                <a:ea typeface="MS PGothic"/>
              </a:rPr>
              <a:t>rights of children </a:t>
            </a:r>
            <a:r>
              <a:rPr lang="en-US" altLang="en-US" sz="1933" b="1" dirty="0">
                <a:solidFill>
                  <a:prstClr val="white"/>
                </a:solidFill>
                <a:latin typeface="Fuse V.2 Display Bold"/>
                <a:ea typeface="MS PGothic"/>
              </a:rPr>
              <a:t>providing humanitarian and developmental aid to children worldwide, particularly the most vulnerable. </a:t>
            </a:r>
            <a:endParaRPr lang="en-US" altLang="en-US" sz="1933" b="1" dirty="0">
              <a:solidFill>
                <a:prstClr val="white"/>
              </a:solidFill>
              <a:latin typeface="Fuse V.2 Display Bold"/>
              <a:ea typeface="MS PGothic"/>
              <a:cs typeface="Calibri"/>
            </a:endParaRPr>
          </a:p>
        </p:txBody>
      </p:sp>
    </p:spTree>
    <p:extLst>
      <p:ext uri="{BB962C8B-B14F-4D97-AF65-F5344CB8AC3E}">
        <p14:creationId xmlns:p14="http://schemas.microsoft.com/office/powerpoint/2010/main" val="125232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5323668-5AC1-C2C0-1AB6-769D80E0BEF0}"/>
              </a:ext>
            </a:extLst>
          </p:cNvPr>
          <p:cNvSpPr txBox="1">
            <a:spLocks noChangeArrowheads="1"/>
          </p:cNvSpPr>
          <p:nvPr/>
        </p:nvSpPr>
        <p:spPr bwMode="auto">
          <a:xfrm>
            <a:off x="571352" y="648180"/>
            <a:ext cx="5524648" cy="137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1219170" fontAlgn="base">
              <a:lnSpc>
                <a:spcPct val="70000"/>
              </a:lnSpc>
              <a:spcBef>
                <a:spcPct val="0"/>
              </a:spcBef>
              <a:spcAft>
                <a:spcPct val="0"/>
              </a:spcAft>
            </a:pPr>
            <a:r>
              <a:rPr lang="en-US" altLang="en-US" sz="5333" b="1" dirty="0">
                <a:solidFill>
                  <a:prstClr val="white"/>
                </a:solidFill>
                <a:highlight>
                  <a:srgbClr val="00AEEF"/>
                </a:highlight>
                <a:latin typeface="Fuse V.2 Display Black" panose="00000A00000000000000" pitchFamily="50" charset="0"/>
              </a:rPr>
              <a:t>SOCCER AID FOR UNICEF 2024</a:t>
            </a:r>
          </a:p>
        </p:txBody>
      </p:sp>
      <p:sp>
        <p:nvSpPr>
          <p:cNvPr id="2" name="TextBox 1">
            <a:extLst>
              <a:ext uri="{FF2B5EF4-FFF2-40B4-BE49-F238E27FC236}">
                <a16:creationId xmlns:a16="http://schemas.microsoft.com/office/drawing/2014/main" id="{9F444971-D4D3-BB79-027A-22333541FBB6}"/>
              </a:ext>
            </a:extLst>
          </p:cNvPr>
          <p:cNvSpPr txBox="1"/>
          <p:nvPr/>
        </p:nvSpPr>
        <p:spPr>
          <a:xfrm>
            <a:off x="1006023" y="3847105"/>
            <a:ext cx="4655307" cy="1569660"/>
          </a:xfrm>
          <a:prstGeom prst="rect">
            <a:avLst/>
          </a:prstGeom>
          <a:noFill/>
        </p:spPr>
        <p:txBody>
          <a:bodyPr wrap="square" rtlCol="0">
            <a:spAutoFit/>
          </a:bodyPr>
          <a:lstStyle/>
          <a:p>
            <a:pPr algn="ctr" defTabSz="609585" eaLnBrk="0" fontAlgn="base" hangingPunct="0">
              <a:spcBef>
                <a:spcPct val="0"/>
              </a:spcBef>
              <a:spcAft>
                <a:spcPct val="0"/>
              </a:spcAft>
            </a:pPr>
            <a:r>
              <a:rPr lang="en-GB" sz="2400" dirty="0">
                <a:solidFill>
                  <a:prstClr val="white"/>
                </a:solidFill>
                <a:latin typeface="Fuse V.2 Display" panose="00000500000000000000" pitchFamily="50" charset="0"/>
                <a:ea typeface="MS PGothic" panose="020B0600070205080204" pitchFamily="34" charset="-128"/>
              </a:rPr>
              <a:t>Sunday 9 June</a:t>
            </a:r>
          </a:p>
          <a:p>
            <a:pPr algn="ctr" defTabSz="609585" eaLnBrk="0" fontAlgn="base" hangingPunct="0">
              <a:spcBef>
                <a:spcPct val="0"/>
              </a:spcBef>
              <a:spcAft>
                <a:spcPct val="0"/>
              </a:spcAft>
            </a:pPr>
            <a:r>
              <a:rPr lang="en-GB" sz="2400" dirty="0">
                <a:solidFill>
                  <a:prstClr val="white"/>
                </a:solidFill>
                <a:latin typeface="Fuse V.2 Display" panose="00000500000000000000" pitchFamily="50" charset="0"/>
                <a:ea typeface="MS PGothic" panose="020B0600070205080204" pitchFamily="34" charset="-128"/>
              </a:rPr>
              <a:t>Stamford Bridge</a:t>
            </a:r>
          </a:p>
          <a:p>
            <a:pPr algn="ctr" defTabSz="609585" eaLnBrk="0" fontAlgn="base" hangingPunct="0">
              <a:spcBef>
                <a:spcPct val="0"/>
              </a:spcBef>
              <a:spcAft>
                <a:spcPct val="0"/>
              </a:spcAft>
            </a:pPr>
            <a:r>
              <a:rPr lang="en-GB" sz="2400" dirty="0">
                <a:solidFill>
                  <a:prstClr val="white"/>
                </a:solidFill>
                <a:latin typeface="Fuse V.2 Display" panose="00000500000000000000" pitchFamily="50" charset="0"/>
                <a:ea typeface="MS PGothic" panose="020B0600070205080204" pitchFamily="34" charset="-128"/>
              </a:rPr>
              <a:t>ITV1 and STV</a:t>
            </a:r>
          </a:p>
          <a:p>
            <a:pPr algn="ctr" defTabSz="609585" eaLnBrk="0" fontAlgn="base" hangingPunct="0">
              <a:spcBef>
                <a:spcPct val="0"/>
              </a:spcBef>
              <a:spcAft>
                <a:spcPct val="0"/>
              </a:spcAft>
            </a:pPr>
            <a:r>
              <a:rPr lang="en-GB" sz="2400" dirty="0">
                <a:solidFill>
                  <a:prstClr val="white"/>
                </a:solidFill>
                <a:latin typeface="Fuse V.2 Display" panose="00000500000000000000" pitchFamily="50" charset="0"/>
                <a:ea typeface="MS PGothic" panose="020B0600070205080204" pitchFamily="34" charset="-128"/>
              </a:rPr>
              <a:t>Kick-off 7:30pm</a:t>
            </a:r>
          </a:p>
        </p:txBody>
      </p:sp>
      <p:pic>
        <p:nvPicPr>
          <p:cNvPr id="2050" name="Picture 2">
            <a:extLst>
              <a:ext uri="{FF2B5EF4-FFF2-40B4-BE49-F238E27FC236}">
                <a16:creationId xmlns:a16="http://schemas.microsoft.com/office/drawing/2014/main" id="{69E884A4-2313-251B-058C-98B42A55E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341" y="509778"/>
            <a:ext cx="4655307" cy="26195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ckets &amp; Tours - Stamford Bridge, London - Viator">
            <a:extLst>
              <a:ext uri="{FF2B5EF4-FFF2-40B4-BE49-F238E27FC236}">
                <a16:creationId xmlns:a16="http://schemas.microsoft.com/office/drawing/2014/main" id="{37D70CCF-158C-F583-7334-50D4E139E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5340" y="3347042"/>
            <a:ext cx="4655307" cy="310353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6DBDDE27-7B07-0434-6F6D-5E51C862C9AC}"/>
              </a:ext>
            </a:extLst>
          </p:cNvPr>
          <p:cNvGrpSpPr/>
          <p:nvPr/>
        </p:nvGrpSpPr>
        <p:grpSpPr>
          <a:xfrm>
            <a:off x="1652295" y="2322040"/>
            <a:ext cx="3362763" cy="1202376"/>
            <a:chOff x="1064619" y="1509409"/>
            <a:chExt cx="2799203" cy="1000872"/>
          </a:xfrm>
        </p:grpSpPr>
        <p:pic>
          <p:nvPicPr>
            <p:cNvPr id="2054" name="Picture 6" descr="England National Football Team Logo and symbol, meaning, history, PNG, brand">
              <a:extLst>
                <a:ext uri="{FF2B5EF4-FFF2-40B4-BE49-F238E27FC236}">
                  <a16:creationId xmlns:a16="http://schemas.microsoft.com/office/drawing/2014/main" id="{97E215A8-42C9-A6C1-B1FE-F8C85FCF74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730" t="3092" r="27730" b="3092"/>
            <a:stretch/>
          </p:blipFill>
          <p:spPr bwMode="auto">
            <a:xfrm>
              <a:off x="1064619" y="1509409"/>
              <a:ext cx="844756" cy="10008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UMA x SOCCER AID '23">
              <a:extLst>
                <a:ext uri="{FF2B5EF4-FFF2-40B4-BE49-F238E27FC236}">
                  <a16:creationId xmlns:a16="http://schemas.microsoft.com/office/drawing/2014/main" id="{8B860102-AB9C-5C77-BC8A-B5B355021C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7830" y="1509410"/>
              <a:ext cx="855992" cy="100087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43C8023C-076A-D78E-9E32-5266EA483766}"/>
              </a:ext>
            </a:extLst>
          </p:cNvPr>
          <p:cNvSpPr txBox="1"/>
          <p:nvPr/>
        </p:nvSpPr>
        <p:spPr>
          <a:xfrm>
            <a:off x="2802422" y="2613869"/>
            <a:ext cx="1062509" cy="461665"/>
          </a:xfrm>
          <a:prstGeom prst="rect">
            <a:avLst/>
          </a:prstGeom>
          <a:noFill/>
        </p:spPr>
        <p:txBody>
          <a:bodyPr wrap="square" rtlCol="0">
            <a:spAutoFit/>
          </a:bodyPr>
          <a:lstStyle/>
          <a:p>
            <a:pPr algn="ctr" defTabSz="609585" eaLnBrk="0" fontAlgn="base" hangingPunct="0">
              <a:spcBef>
                <a:spcPct val="0"/>
              </a:spcBef>
              <a:spcAft>
                <a:spcPct val="0"/>
              </a:spcAft>
            </a:pPr>
            <a:r>
              <a:rPr lang="en-GB" sz="2400">
                <a:solidFill>
                  <a:prstClr val="white"/>
                </a:solidFill>
                <a:latin typeface="Fuse V.2 Display" panose="00000500000000000000" pitchFamily="50" charset="0"/>
                <a:ea typeface="MS PGothic" panose="020B0600070205080204" pitchFamily="34" charset="-128"/>
              </a:rPr>
              <a:t>vs</a:t>
            </a:r>
          </a:p>
        </p:txBody>
      </p:sp>
    </p:spTree>
    <p:extLst>
      <p:ext uri="{BB962C8B-B14F-4D97-AF65-F5344CB8AC3E}">
        <p14:creationId xmlns:p14="http://schemas.microsoft.com/office/powerpoint/2010/main" val="42156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England National Football Team Logo and symbol, meaning, history, PNG, brand">
            <a:extLst>
              <a:ext uri="{FF2B5EF4-FFF2-40B4-BE49-F238E27FC236}">
                <a16:creationId xmlns:a16="http://schemas.microsoft.com/office/drawing/2014/main" id="{F66123C3-AD16-09FB-2886-87D0FBE31484}"/>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27730" t="3092" r="27730" b="3092"/>
          <a:stretch/>
        </p:blipFill>
        <p:spPr bwMode="auto">
          <a:xfrm>
            <a:off x="851787" y="1024802"/>
            <a:ext cx="4058391" cy="48083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PUMA x SOCCER AID '23">
            <a:extLst>
              <a:ext uri="{FF2B5EF4-FFF2-40B4-BE49-F238E27FC236}">
                <a16:creationId xmlns:a16="http://schemas.microsoft.com/office/drawing/2014/main" id="{04E59403-CD9E-9129-75FC-7911A1E82EE7}"/>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7227869" y="1024802"/>
            <a:ext cx="4112345" cy="480839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C567EC28-53E6-01C4-CBF3-44BD5DC82D0A}"/>
              </a:ext>
            </a:extLst>
          </p:cNvPr>
          <p:cNvCxnSpPr>
            <a:cxnSpLocks/>
          </p:cNvCxnSpPr>
          <p:nvPr/>
        </p:nvCxnSpPr>
        <p:spPr>
          <a:xfrm>
            <a:off x="6096000" y="148751"/>
            <a:ext cx="0" cy="6509468"/>
          </a:xfrm>
          <a:prstGeom prst="line">
            <a:avLst/>
          </a:prstGeom>
          <a:ln w="38100">
            <a:solidFill>
              <a:srgbClr val="00AEE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57D8462-A4C8-9003-CAC8-477F39881946}"/>
              </a:ext>
            </a:extLst>
          </p:cNvPr>
          <p:cNvSpPr txBox="1"/>
          <p:nvPr/>
        </p:nvSpPr>
        <p:spPr>
          <a:xfrm>
            <a:off x="2714046" y="233237"/>
            <a:ext cx="3063903" cy="6370975"/>
          </a:xfrm>
          <a:prstGeom prst="rect">
            <a:avLst/>
          </a:prstGeom>
          <a:noFill/>
        </p:spPr>
        <p:txBody>
          <a:bodyPr wrap="square" rtlCol="0">
            <a:spAutoFit/>
          </a:bodyPr>
          <a:lstStyle/>
          <a:p>
            <a:pPr algn="r" defTabSz="609585" eaLnBrk="0" fontAlgn="base" hangingPunct="0">
              <a:spcBef>
                <a:spcPct val="0"/>
              </a:spcBef>
              <a:spcAft>
                <a:spcPct val="0"/>
              </a:spcAft>
            </a:pPr>
            <a:r>
              <a:rPr lang="en-GB" sz="3200" dirty="0">
                <a:solidFill>
                  <a:srgbClr val="00AEEF"/>
                </a:solidFill>
                <a:latin typeface="Fuse V.2 Display Black" panose="00000A00000000000000" pitchFamily="50" charset="0"/>
                <a:ea typeface="MS PGothic" panose="020B0600070205080204" pitchFamily="34" charset="-128"/>
              </a:rPr>
              <a:t>ENGLAND</a:t>
            </a:r>
          </a:p>
          <a:p>
            <a:pPr algn="r" defTabSz="609585" eaLnBrk="0" fontAlgn="base" hangingPunct="0">
              <a:spcBef>
                <a:spcPct val="0"/>
              </a:spcBef>
              <a:spcAft>
                <a:spcPct val="0"/>
              </a:spcAft>
            </a:pPr>
            <a:endParaRPr lang="en-GB" sz="1600" dirty="0">
              <a:solidFill>
                <a:prstClr val="white"/>
              </a:solidFill>
              <a:latin typeface="Fuse V.2 Display Black" panose="00000A00000000000000" pitchFamily="50" charset="0"/>
              <a:ea typeface="MS PGothic" panose="020B0600070205080204" pitchFamily="34" charset="-128"/>
            </a:endParaRPr>
          </a:p>
          <a:p>
            <a:pPr algn="r" defTabSz="609585" eaLnBrk="0" fontAlgn="base" hangingPunct="0">
              <a:spcBef>
                <a:spcPct val="0"/>
              </a:spcBef>
              <a:spcAft>
                <a:spcPct val="0"/>
              </a:spcAft>
            </a:pPr>
            <a:r>
              <a:rPr lang="en-GB" sz="1200" dirty="0">
                <a:solidFill>
                  <a:srgbClr val="FFFF00"/>
                </a:solidFill>
                <a:latin typeface="Fuse V.2 Display Black" panose="00000A00000000000000" pitchFamily="50" charset="0"/>
                <a:ea typeface="MS PGothic" panose="020B0600070205080204" pitchFamily="34" charset="-128"/>
              </a:rPr>
              <a:t>PLAYERS</a:t>
            </a:r>
          </a:p>
          <a:p>
            <a:pPr algn="r" defTabSz="609585" eaLnBrk="0" fontAlgn="base" hangingPunct="0">
              <a:spcBef>
                <a:spcPct val="0"/>
              </a:spcBef>
              <a:spcAft>
                <a:spcPct val="0"/>
              </a:spcAft>
            </a:pPr>
            <a:r>
              <a:rPr lang="en-GB" sz="1200" i="1" dirty="0">
                <a:solidFill>
                  <a:prstClr val="white"/>
                </a:solidFill>
                <a:latin typeface="Fuse V.2 Display Black" panose="00000A00000000000000" pitchFamily="50" charset="0"/>
                <a:ea typeface="MS PGothic" panose="020B0600070205080204" pitchFamily="34" charset="-128"/>
              </a:rPr>
              <a:t>JILL SCOTT (c)</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STUART BROAD</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BOBBY BRAZIER</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SAM THOMPSON</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PADDY </a:t>
            </a:r>
            <a:r>
              <a:rPr lang="en-GB" sz="1200" dirty="0" err="1">
                <a:solidFill>
                  <a:prstClr val="white"/>
                </a:solidFill>
                <a:latin typeface="Fuse V.2 Display Black" panose="00000A00000000000000" pitchFamily="50" charset="0"/>
                <a:ea typeface="MS PGothic" panose="020B0600070205080204" pitchFamily="34" charset="-128"/>
              </a:rPr>
              <a:t>McGUINNESS</a:t>
            </a:r>
            <a:endParaRPr lang="en-GB" sz="1200" dirty="0">
              <a:solidFill>
                <a:prstClr val="white"/>
              </a:solidFill>
              <a:latin typeface="Fuse V.2 Display Black" panose="00000A00000000000000" pitchFamily="50" charset="0"/>
              <a:ea typeface="MS PGothic" panose="020B0600070205080204" pitchFamily="34" charset="-128"/>
            </a:endParaRPr>
          </a:p>
          <a:p>
            <a:pPr algn="r" defTabSz="609585" eaLnBrk="0" fontAlgn="base" hangingPunct="0">
              <a:spcBef>
                <a:spcPct val="0"/>
              </a:spcBef>
              <a:spcAft>
                <a:spcPct val="0"/>
              </a:spcAft>
            </a:pPr>
            <a:r>
              <a:rPr lang="en-GB" sz="1200" i="1" dirty="0">
                <a:solidFill>
                  <a:prstClr val="white"/>
                </a:solidFill>
                <a:latin typeface="Fuse V.2 Display Black" panose="00000A00000000000000" pitchFamily="50" charset="0"/>
                <a:ea typeface="MS PGothic" panose="020B0600070205080204" pitchFamily="34" charset="-128"/>
              </a:rPr>
              <a:t>DAVID JAMES</a:t>
            </a:r>
          </a:p>
          <a:p>
            <a:pPr algn="r" defTabSz="609585" eaLnBrk="0" fontAlgn="base" hangingPunct="0">
              <a:spcBef>
                <a:spcPct val="0"/>
              </a:spcBef>
              <a:spcAft>
                <a:spcPct val="0"/>
              </a:spcAft>
            </a:pPr>
            <a:r>
              <a:rPr lang="en-GB" sz="1200" i="1" dirty="0">
                <a:solidFill>
                  <a:prstClr val="white"/>
                </a:solidFill>
                <a:latin typeface="Fuse V.2 Display Black" panose="00000A00000000000000" pitchFamily="50" charset="0"/>
                <a:ea typeface="MS PGothic" panose="020B0600070205080204" pitchFamily="34" charset="-128"/>
              </a:rPr>
              <a:t>JERMAIN DEFOE</a:t>
            </a:r>
          </a:p>
          <a:p>
            <a:pPr algn="r" defTabSz="609585" eaLnBrk="0" fontAlgn="base" hangingPunct="0">
              <a:spcBef>
                <a:spcPct val="0"/>
              </a:spcBef>
              <a:spcAft>
                <a:spcPct val="0"/>
              </a:spcAft>
            </a:pPr>
            <a:r>
              <a:rPr lang="en-GB" sz="1200" i="1" dirty="0">
                <a:solidFill>
                  <a:prstClr val="white"/>
                </a:solidFill>
                <a:latin typeface="Fuse V.2 Display Black" panose="00000A00000000000000" pitchFamily="50" charset="0"/>
                <a:ea typeface="MS PGothic" panose="020B0600070205080204" pitchFamily="34" charset="-128"/>
              </a:rPr>
              <a:t>KAREN CARNEY</a:t>
            </a:r>
          </a:p>
          <a:p>
            <a:pPr algn="r" defTabSz="609585" eaLnBrk="0" fontAlgn="base" hangingPunct="0">
              <a:spcBef>
                <a:spcPct val="0"/>
              </a:spcBef>
              <a:spcAft>
                <a:spcPct val="0"/>
              </a:spcAft>
            </a:pPr>
            <a:r>
              <a:rPr lang="en-GB" sz="1200" i="1" dirty="0">
                <a:solidFill>
                  <a:prstClr val="white"/>
                </a:solidFill>
                <a:latin typeface="Fuse V.2 Display Black" panose="00000A00000000000000" pitchFamily="50" charset="0"/>
                <a:ea typeface="MS PGothic" panose="020B0600070205080204" pitchFamily="34" charset="-128"/>
              </a:rPr>
              <a:t>GARY CAHILL</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TOM GRENNAN</a:t>
            </a:r>
          </a:p>
          <a:p>
            <a:pPr algn="r" defTabSz="609585" eaLnBrk="0" fontAlgn="base" hangingPunct="0">
              <a:spcBef>
                <a:spcPct val="0"/>
              </a:spcBef>
              <a:spcAft>
                <a:spcPct val="0"/>
              </a:spcAft>
            </a:pPr>
            <a:r>
              <a:rPr lang="en-GB" sz="1200" i="1" dirty="0">
                <a:solidFill>
                  <a:prstClr val="white"/>
                </a:solidFill>
                <a:latin typeface="Fuse V.2 Display Black" panose="00000A00000000000000" pitchFamily="50" charset="0"/>
                <a:ea typeface="MS PGothic" panose="020B0600070205080204" pitchFamily="34" charset="-128"/>
              </a:rPr>
              <a:t>JACK WILSHERE</a:t>
            </a:r>
          </a:p>
          <a:p>
            <a:pPr algn="r" defTabSz="609585" eaLnBrk="0" fontAlgn="base" hangingPunct="0">
              <a:spcBef>
                <a:spcPct val="0"/>
              </a:spcBef>
              <a:spcAft>
                <a:spcPct val="0"/>
              </a:spcAft>
            </a:pPr>
            <a:r>
              <a:rPr lang="en-GB" sz="1200" i="1" dirty="0">
                <a:solidFill>
                  <a:prstClr val="white"/>
                </a:solidFill>
                <a:latin typeface="Fuse V.2 Display Black" panose="00000A00000000000000" pitchFamily="50" charset="0"/>
                <a:ea typeface="MS PGothic" panose="020B0600070205080204" pitchFamily="34" charset="-128"/>
              </a:rPr>
              <a:t>JOE COLE</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SIR MO FARAH</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ALEX BROOKER</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ERIN DOHERTY</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STEVEN BARTLETT</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DANNY DYER</a:t>
            </a:r>
          </a:p>
          <a:p>
            <a:pPr algn="r" defTabSz="609585" eaLnBrk="0" fontAlgn="base" hangingPunct="0">
              <a:spcBef>
                <a:spcPct val="0"/>
              </a:spcBef>
              <a:spcAft>
                <a:spcPct val="0"/>
              </a:spcAft>
            </a:pPr>
            <a:r>
              <a:rPr lang="en-GB" sz="1200" i="1" dirty="0">
                <a:solidFill>
                  <a:prstClr val="white"/>
                </a:solidFill>
                <a:latin typeface="Fuse V.2 Display Black" panose="00000A00000000000000" pitchFamily="50" charset="0"/>
                <a:ea typeface="MS PGothic" panose="020B0600070205080204" pitchFamily="34" charset="-128"/>
              </a:rPr>
              <a:t>THEO WALCOTT</a:t>
            </a:r>
          </a:p>
          <a:p>
            <a:pPr algn="r" defTabSz="609585" eaLnBrk="0" fontAlgn="base" hangingPunct="0">
              <a:spcBef>
                <a:spcPct val="0"/>
              </a:spcBef>
              <a:spcAft>
                <a:spcPct val="0"/>
              </a:spcAft>
            </a:pPr>
            <a:r>
              <a:rPr lang="en-GB" sz="1200" i="1" dirty="0">
                <a:solidFill>
                  <a:prstClr val="white"/>
                </a:solidFill>
                <a:latin typeface="Fuse V.2 Display Black" panose="00000A00000000000000" pitchFamily="50" charset="0"/>
                <a:ea typeface="MS PGothic" panose="020B0600070205080204" pitchFamily="34" charset="-128"/>
              </a:rPr>
              <a:t>ELLEN WHITE</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MINIMINTER</a:t>
            </a:r>
          </a:p>
          <a:p>
            <a:pPr algn="r" defTabSz="609585" eaLnBrk="0" fontAlgn="base" hangingPunct="0">
              <a:spcBef>
                <a:spcPct val="0"/>
              </a:spcBef>
              <a:spcAft>
                <a:spcPct val="0"/>
              </a:spcAft>
            </a:pPr>
            <a:endParaRPr lang="en-GB" sz="1200" dirty="0">
              <a:solidFill>
                <a:prstClr val="white"/>
              </a:solidFill>
              <a:latin typeface="Fuse V.2 Display Black" panose="00000A00000000000000" pitchFamily="50" charset="0"/>
              <a:ea typeface="MS PGothic" panose="020B0600070205080204" pitchFamily="34" charset="-128"/>
            </a:endParaRPr>
          </a:p>
          <a:p>
            <a:pPr algn="r" defTabSz="609585" eaLnBrk="0" fontAlgn="base" hangingPunct="0">
              <a:spcBef>
                <a:spcPct val="0"/>
              </a:spcBef>
              <a:spcAft>
                <a:spcPct val="0"/>
              </a:spcAft>
            </a:pPr>
            <a:r>
              <a:rPr lang="en-GB" sz="1200" dirty="0">
                <a:solidFill>
                  <a:srgbClr val="FFFF00"/>
                </a:solidFill>
                <a:latin typeface="Fuse V.2 Display Black" panose="00000A00000000000000" pitchFamily="50" charset="0"/>
                <a:ea typeface="MS PGothic" panose="020B0600070205080204" pitchFamily="34" charset="-128"/>
              </a:rPr>
              <a:t>MANAGEMENT &amp; COACHES</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FRANK LAMPARD</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ROBBIE WILLIAMS</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HARRY REDKNAPP</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DAVID SEAMAN</a:t>
            </a:r>
          </a:p>
          <a:p>
            <a:pPr algn="r" defTabSz="609585" eaLnBrk="0" fontAlgn="base" hangingPunct="0">
              <a:spcBef>
                <a:spcPct val="0"/>
              </a:spcBef>
              <a:spcAft>
                <a:spcPct val="0"/>
              </a:spcAft>
            </a:pPr>
            <a:endParaRPr lang="en-GB" sz="1200" dirty="0">
              <a:solidFill>
                <a:prstClr val="white"/>
              </a:solidFill>
              <a:latin typeface="Fuse V.2 Display Black" panose="00000A00000000000000" pitchFamily="50" charset="0"/>
              <a:ea typeface="MS PGothic" panose="020B0600070205080204" pitchFamily="34" charset="-128"/>
            </a:endParaRPr>
          </a:p>
          <a:p>
            <a:pPr algn="r" defTabSz="609585" eaLnBrk="0" fontAlgn="base" hangingPunct="0">
              <a:spcBef>
                <a:spcPct val="0"/>
              </a:spcBef>
              <a:spcAft>
                <a:spcPct val="0"/>
              </a:spcAft>
            </a:pPr>
            <a:r>
              <a:rPr lang="en-GB" sz="1200" dirty="0">
                <a:solidFill>
                  <a:srgbClr val="FFFF00"/>
                </a:solidFill>
                <a:latin typeface="Fuse V.2 Display Black" panose="00000A00000000000000" pitchFamily="50" charset="0"/>
                <a:ea typeface="MS PGothic" panose="020B0600070205080204" pitchFamily="34" charset="-128"/>
              </a:rPr>
              <a:t>SOCCER AID SKILLS COACH</a:t>
            </a:r>
          </a:p>
          <a:p>
            <a:pPr algn="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BILLY WINGROVE</a:t>
            </a:r>
            <a:endParaRPr lang="en-GB" sz="2400" dirty="0">
              <a:solidFill>
                <a:prstClr val="white"/>
              </a:solidFill>
              <a:latin typeface="Fuse V.2 Display Black" panose="00000A00000000000000" pitchFamily="50" charset="0"/>
              <a:ea typeface="MS PGothic" panose="020B0600070205080204" pitchFamily="34" charset="-128"/>
            </a:endParaRPr>
          </a:p>
        </p:txBody>
      </p:sp>
      <p:sp>
        <p:nvSpPr>
          <p:cNvPr id="9" name="TextBox 8">
            <a:extLst>
              <a:ext uri="{FF2B5EF4-FFF2-40B4-BE49-F238E27FC236}">
                <a16:creationId xmlns:a16="http://schemas.microsoft.com/office/drawing/2014/main" id="{145C72DB-17F5-2CE5-E06A-82F535D97722}"/>
              </a:ext>
            </a:extLst>
          </p:cNvPr>
          <p:cNvSpPr txBox="1"/>
          <p:nvPr/>
        </p:nvSpPr>
        <p:spPr>
          <a:xfrm>
            <a:off x="6201445" y="238646"/>
            <a:ext cx="5544708" cy="4708981"/>
          </a:xfrm>
          <a:prstGeom prst="rect">
            <a:avLst/>
          </a:prstGeom>
          <a:noFill/>
        </p:spPr>
        <p:txBody>
          <a:bodyPr wrap="square" rtlCol="0">
            <a:spAutoFit/>
          </a:bodyPr>
          <a:lstStyle/>
          <a:p>
            <a:pPr defTabSz="609585" eaLnBrk="0" fontAlgn="base" hangingPunct="0">
              <a:spcBef>
                <a:spcPct val="0"/>
              </a:spcBef>
              <a:spcAft>
                <a:spcPct val="0"/>
              </a:spcAft>
            </a:pPr>
            <a:r>
              <a:rPr lang="en-GB" sz="3200" dirty="0">
                <a:solidFill>
                  <a:srgbClr val="00AEEF"/>
                </a:solidFill>
                <a:latin typeface="Fuse V.2 Display Black" panose="00000A00000000000000" pitchFamily="50" charset="0"/>
                <a:ea typeface="MS PGothic" panose="020B0600070205080204" pitchFamily="34" charset="-128"/>
              </a:rPr>
              <a:t>SOCCER AID WORLD XI</a:t>
            </a:r>
          </a:p>
          <a:p>
            <a:pPr defTabSz="609585" eaLnBrk="0" fontAlgn="base" hangingPunct="0">
              <a:spcBef>
                <a:spcPct val="0"/>
              </a:spcBef>
              <a:spcAft>
                <a:spcPct val="0"/>
              </a:spcAft>
            </a:pPr>
            <a:endParaRPr lang="en-GB" sz="1600" dirty="0">
              <a:solidFill>
                <a:prstClr val="white"/>
              </a:solidFill>
              <a:latin typeface="Fuse V.2 Display Black" panose="00000A00000000000000" pitchFamily="50" charset="0"/>
              <a:ea typeface="MS PGothic" panose="020B0600070205080204" pitchFamily="34" charset="-128"/>
            </a:endParaRPr>
          </a:p>
          <a:p>
            <a:pPr defTabSz="609585" eaLnBrk="0" fontAlgn="base" hangingPunct="0">
              <a:spcBef>
                <a:spcPct val="0"/>
              </a:spcBef>
              <a:spcAft>
                <a:spcPct val="0"/>
              </a:spcAft>
            </a:pPr>
            <a:r>
              <a:rPr lang="en-GB" sz="1200" dirty="0">
                <a:solidFill>
                  <a:srgbClr val="FFFF00"/>
                </a:solidFill>
                <a:latin typeface="Fuse V.2 Display Black" panose="00000A00000000000000" pitchFamily="50" charset="0"/>
                <a:ea typeface="MS PGothic" panose="020B0600070205080204" pitchFamily="34" charset="-128"/>
              </a:rPr>
              <a:t>PLAYERS</a:t>
            </a:r>
          </a:p>
          <a:p>
            <a:pP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USAIN BOLT (c)</a:t>
            </a:r>
          </a:p>
          <a:p>
            <a:pPr defTabSz="609585" eaLnBrk="0" fontAlgn="base" hangingPunct="0">
              <a:spcBef>
                <a:spcPct val="0"/>
              </a:spcBef>
              <a:spcAft>
                <a:spcPct val="0"/>
              </a:spcAft>
            </a:pPr>
            <a:r>
              <a:rPr lang="en-GB" sz="1200" i="1" dirty="0">
                <a:solidFill>
                  <a:prstClr val="white"/>
                </a:solidFill>
                <a:latin typeface="Fuse V.2 Display Black" panose="00000A00000000000000" pitchFamily="50" charset="0"/>
                <a:ea typeface="MS PGothic" panose="020B0600070205080204" pitchFamily="34" charset="-128"/>
              </a:rPr>
              <a:t>EDEN HAZARD</a:t>
            </a:r>
          </a:p>
          <a:p>
            <a:pP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TOMMY FURY</a:t>
            </a:r>
          </a:p>
          <a:p>
            <a:pP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MAISIE ADAM</a:t>
            </a:r>
          </a:p>
          <a:p>
            <a:pP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DIAMOND</a:t>
            </a:r>
          </a:p>
          <a:p>
            <a:pPr defTabSz="609585" eaLnBrk="0" fontAlgn="base" hangingPunct="0">
              <a:spcBef>
                <a:spcPct val="0"/>
              </a:spcBef>
              <a:spcAft>
                <a:spcPct val="0"/>
              </a:spcAft>
            </a:pPr>
            <a:r>
              <a:rPr lang="en-GB" sz="1200" i="1" dirty="0">
                <a:solidFill>
                  <a:prstClr val="white"/>
                </a:solidFill>
                <a:latin typeface="Fuse V.2 Display Black" panose="00000A00000000000000" pitchFamily="50" charset="0"/>
                <a:ea typeface="MS PGothic" panose="020B0600070205080204" pitchFamily="34" charset="-128"/>
              </a:rPr>
              <a:t>ROBERTO CARLOS</a:t>
            </a:r>
          </a:p>
          <a:p>
            <a:pP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MARTIN COMPSTON</a:t>
            </a:r>
          </a:p>
          <a:p>
            <a:pP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ROMAN KEMP</a:t>
            </a:r>
          </a:p>
          <a:p>
            <a:pPr defTabSz="609585" eaLnBrk="0" fontAlgn="base" hangingPunct="0">
              <a:spcBef>
                <a:spcPct val="0"/>
              </a:spcBef>
              <a:spcAft>
                <a:spcPct val="0"/>
              </a:spcAft>
            </a:pPr>
            <a:r>
              <a:rPr lang="en-GB" sz="1200" i="1" dirty="0">
                <a:solidFill>
                  <a:prstClr val="white"/>
                </a:solidFill>
                <a:latin typeface="Fuse V.2 Display Black" panose="00000A00000000000000" pitchFamily="50" charset="0"/>
                <a:ea typeface="MS PGothic" panose="020B0600070205080204" pitchFamily="34" charset="-128"/>
              </a:rPr>
              <a:t>JOHN OBI MIKEL</a:t>
            </a:r>
          </a:p>
          <a:p>
            <a:pP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LEE MACK</a:t>
            </a:r>
          </a:p>
          <a:p>
            <a:pP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THEO BAKER</a:t>
            </a:r>
          </a:p>
          <a:p>
            <a:pPr defTabSz="609585" eaLnBrk="0" fontAlgn="base" hangingPunct="0">
              <a:spcBef>
                <a:spcPct val="0"/>
              </a:spcBef>
              <a:spcAft>
                <a:spcPct val="0"/>
              </a:spcAft>
            </a:pPr>
            <a:r>
              <a:rPr lang="en-GB" sz="1200" i="1" dirty="0">
                <a:solidFill>
                  <a:prstClr val="white"/>
                </a:solidFill>
                <a:latin typeface="Fuse V.2 Display Black" panose="00000A00000000000000" pitchFamily="50" charset="0"/>
                <a:ea typeface="MS PGothic" panose="020B0600070205080204" pitchFamily="34" charset="-128"/>
              </a:rPr>
              <a:t>KAYLYN KYLE</a:t>
            </a:r>
          </a:p>
          <a:p>
            <a:pP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JASON MANFORD</a:t>
            </a:r>
          </a:p>
          <a:p>
            <a:pPr defTabSz="609585" eaLnBrk="0" fontAlgn="base" hangingPunct="0">
              <a:spcBef>
                <a:spcPct val="0"/>
              </a:spcBef>
              <a:spcAft>
                <a:spcPct val="0"/>
              </a:spcAft>
            </a:pPr>
            <a:endParaRPr lang="en-GB" sz="1200" dirty="0">
              <a:solidFill>
                <a:prstClr val="white"/>
              </a:solidFill>
              <a:latin typeface="Fuse V.2 Display Black" panose="00000A00000000000000" pitchFamily="50" charset="0"/>
              <a:ea typeface="MS PGothic" panose="020B0600070205080204" pitchFamily="34" charset="-128"/>
            </a:endParaRPr>
          </a:p>
          <a:p>
            <a:pPr defTabSz="609585" eaLnBrk="0" fontAlgn="base" hangingPunct="0">
              <a:spcBef>
                <a:spcPct val="0"/>
              </a:spcBef>
              <a:spcAft>
                <a:spcPct val="0"/>
              </a:spcAft>
            </a:pPr>
            <a:r>
              <a:rPr lang="en-GB" sz="1200" dirty="0">
                <a:solidFill>
                  <a:srgbClr val="FFFF00"/>
                </a:solidFill>
                <a:latin typeface="Fuse V.2 Display Black" panose="00000A00000000000000" pitchFamily="50" charset="0"/>
                <a:ea typeface="MS PGothic" panose="020B0600070205080204" pitchFamily="34" charset="-128"/>
              </a:rPr>
              <a:t>MANAGEMENT &amp; COACHES</a:t>
            </a:r>
          </a:p>
          <a:p>
            <a:pP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MAURICIO POCHETTINO</a:t>
            </a:r>
          </a:p>
          <a:p>
            <a:pP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JESUS PEREZ</a:t>
            </a:r>
          </a:p>
          <a:p>
            <a:pPr defTabSz="609585" eaLnBrk="0" fontAlgn="base" hangingPunct="0">
              <a:spcBef>
                <a:spcPct val="0"/>
              </a:spcBef>
              <a:spcAft>
                <a:spcPct val="0"/>
              </a:spcAft>
            </a:pPr>
            <a:endParaRPr lang="en-GB" sz="1200" dirty="0">
              <a:solidFill>
                <a:prstClr val="white"/>
              </a:solidFill>
              <a:latin typeface="Fuse V.2 Display Black" panose="00000A00000000000000" pitchFamily="50" charset="0"/>
              <a:ea typeface="MS PGothic" panose="020B0600070205080204" pitchFamily="34" charset="-128"/>
            </a:endParaRPr>
          </a:p>
          <a:p>
            <a:pPr defTabSz="609585" eaLnBrk="0" fontAlgn="base" hangingPunct="0">
              <a:spcBef>
                <a:spcPct val="0"/>
              </a:spcBef>
              <a:spcAft>
                <a:spcPct val="0"/>
              </a:spcAft>
            </a:pPr>
            <a:r>
              <a:rPr lang="en-GB" sz="1200" dirty="0">
                <a:solidFill>
                  <a:srgbClr val="FFFF00"/>
                </a:solidFill>
                <a:latin typeface="Fuse V.2 Display Black" panose="00000A00000000000000" pitchFamily="50" charset="0"/>
                <a:ea typeface="MS PGothic" panose="020B0600070205080204" pitchFamily="34" charset="-128"/>
              </a:rPr>
              <a:t>SOCCER AID SKILLS COACH</a:t>
            </a:r>
          </a:p>
          <a:p>
            <a:pPr defTabSz="609585" eaLnBrk="0" fontAlgn="base" hangingPunct="0">
              <a:spcBef>
                <a:spcPct val="0"/>
              </a:spcBef>
              <a:spcAft>
                <a:spcPct val="0"/>
              </a:spcAft>
            </a:pPr>
            <a:r>
              <a:rPr lang="en-GB" sz="1200" dirty="0">
                <a:solidFill>
                  <a:prstClr val="white"/>
                </a:solidFill>
                <a:latin typeface="Fuse V.2 Display Black" panose="00000A00000000000000" pitchFamily="50" charset="0"/>
                <a:ea typeface="MS PGothic" panose="020B0600070205080204" pitchFamily="34" charset="-128"/>
              </a:rPr>
              <a:t>BILLY WINGROVE</a:t>
            </a:r>
            <a:endParaRPr lang="en-GB" sz="2400" dirty="0">
              <a:solidFill>
                <a:prstClr val="white"/>
              </a:solidFill>
              <a:latin typeface="Fuse V.2 Display Black" panose="00000A00000000000000" pitchFamily="50" charset="0"/>
              <a:ea typeface="MS PGothic" panose="020B0600070205080204" pitchFamily="34" charset="-128"/>
            </a:endParaRPr>
          </a:p>
        </p:txBody>
      </p:sp>
      <p:sp>
        <p:nvSpPr>
          <p:cNvPr id="13" name="TextBox 12">
            <a:extLst>
              <a:ext uri="{FF2B5EF4-FFF2-40B4-BE49-F238E27FC236}">
                <a16:creationId xmlns:a16="http://schemas.microsoft.com/office/drawing/2014/main" id="{AF864F59-46B2-FCE9-0E27-E7CB7768BFBB}"/>
              </a:ext>
            </a:extLst>
          </p:cNvPr>
          <p:cNvSpPr txBox="1"/>
          <p:nvPr/>
        </p:nvSpPr>
        <p:spPr>
          <a:xfrm>
            <a:off x="8573260" y="902723"/>
            <a:ext cx="3172893" cy="830997"/>
          </a:xfrm>
          <a:prstGeom prst="rect">
            <a:avLst/>
          </a:prstGeom>
          <a:noFill/>
        </p:spPr>
        <p:txBody>
          <a:bodyPr wrap="square" rtlCol="0">
            <a:spAutoFit/>
          </a:bodyPr>
          <a:lstStyle/>
          <a:p>
            <a:pPr defTabSz="609585" eaLnBrk="0" fontAlgn="base" hangingPunct="0">
              <a:spcBef>
                <a:spcPct val="0"/>
              </a:spcBef>
              <a:spcAft>
                <a:spcPct val="0"/>
              </a:spcAft>
            </a:pPr>
            <a:r>
              <a:rPr lang="en-GB" sz="2400">
                <a:solidFill>
                  <a:srgbClr val="FFFF00"/>
                </a:solidFill>
                <a:latin typeface="Fuse V.2 Display Black" panose="00000A00000000000000" pitchFamily="50" charset="0"/>
                <a:ea typeface="MS PGothic" panose="020B0600070205080204" pitchFamily="34" charset="-128"/>
              </a:rPr>
              <a:t>+ MORE NAMES TO BE ANNOUNCED!</a:t>
            </a:r>
          </a:p>
        </p:txBody>
      </p:sp>
      <p:sp>
        <p:nvSpPr>
          <p:cNvPr id="10" name="Rectangle 9">
            <a:extLst>
              <a:ext uri="{FF2B5EF4-FFF2-40B4-BE49-F238E27FC236}">
                <a16:creationId xmlns:a16="http://schemas.microsoft.com/office/drawing/2014/main" id="{44E3A402-0CCE-3569-1428-952E8DC952E5}"/>
              </a:ext>
            </a:extLst>
          </p:cNvPr>
          <p:cNvSpPr/>
          <p:nvPr/>
        </p:nvSpPr>
        <p:spPr>
          <a:xfrm>
            <a:off x="9370425" y="5833198"/>
            <a:ext cx="2781668" cy="956519"/>
          </a:xfrm>
          <a:prstGeom prst="rect">
            <a:avLst/>
          </a:prstGeom>
          <a:solidFill>
            <a:srgbClr val="0A0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eaLnBrk="0" fontAlgn="base" hangingPunct="0">
              <a:spcBef>
                <a:spcPct val="0"/>
              </a:spcBef>
              <a:spcAft>
                <a:spcPct val="0"/>
              </a:spcAft>
            </a:pPr>
            <a:endParaRPr lang="en-GB" sz="2400">
              <a:solidFill>
                <a:prstClr val="white"/>
              </a:solidFill>
              <a:latin typeface="Calibri" panose="020F0502020204030204"/>
            </a:endParaRPr>
          </a:p>
        </p:txBody>
      </p:sp>
    </p:spTree>
    <p:extLst>
      <p:ext uri="{BB962C8B-B14F-4D97-AF65-F5344CB8AC3E}">
        <p14:creationId xmlns:p14="http://schemas.microsoft.com/office/powerpoint/2010/main" val="214773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FBF59F-DB36-61C2-ED45-4018647BD229}"/>
              </a:ext>
            </a:extLst>
          </p:cNvPr>
          <p:cNvSpPr txBox="1"/>
          <p:nvPr/>
        </p:nvSpPr>
        <p:spPr>
          <a:xfrm>
            <a:off x="1791693" y="243840"/>
            <a:ext cx="8725232" cy="1241237"/>
          </a:xfrm>
          <a:prstGeom prst="rect">
            <a:avLst/>
          </a:prstGeom>
          <a:noFill/>
        </p:spPr>
        <p:txBody>
          <a:bodyPr wrap="square" rtlCol="0">
            <a:spAutoFit/>
          </a:bodyPr>
          <a:lstStyle/>
          <a:p>
            <a:pPr defTabSz="609585" eaLnBrk="0" fontAlgn="base" hangingPunct="0">
              <a:spcBef>
                <a:spcPct val="0"/>
              </a:spcBef>
              <a:spcAft>
                <a:spcPct val="0"/>
              </a:spcAft>
            </a:pPr>
            <a:r>
              <a:rPr lang="en-GB" sz="3733" dirty="0">
                <a:solidFill>
                  <a:prstClr val="white"/>
                </a:solidFill>
                <a:latin typeface="Fuse V.2 Display Black" panose="00000A00000000000000" pitchFamily="50" charset="0"/>
                <a:ea typeface="MS PGothic" panose="020B0600070205080204" pitchFamily="34" charset="-128"/>
              </a:rPr>
              <a:t>WE WANT TO MAKE SOCCER AID FOR UNICEF 2024 OUR BEST YEAR YET…</a:t>
            </a:r>
          </a:p>
        </p:txBody>
      </p:sp>
      <p:sp>
        <p:nvSpPr>
          <p:cNvPr id="4" name="TextBox 3">
            <a:extLst>
              <a:ext uri="{FF2B5EF4-FFF2-40B4-BE49-F238E27FC236}">
                <a16:creationId xmlns:a16="http://schemas.microsoft.com/office/drawing/2014/main" id="{090DF03A-2533-6FA3-676F-EC2C18998C8F}"/>
              </a:ext>
            </a:extLst>
          </p:cNvPr>
          <p:cNvSpPr txBox="1"/>
          <p:nvPr/>
        </p:nvSpPr>
        <p:spPr>
          <a:xfrm>
            <a:off x="5750299" y="4607405"/>
            <a:ext cx="6096000" cy="1241237"/>
          </a:xfrm>
          <a:prstGeom prst="rect">
            <a:avLst/>
          </a:prstGeom>
          <a:noFill/>
        </p:spPr>
        <p:txBody>
          <a:bodyPr wrap="square">
            <a:spAutoFit/>
          </a:bodyPr>
          <a:lstStyle/>
          <a:p>
            <a:pPr algn="r" defTabSz="609585" eaLnBrk="0" fontAlgn="base" hangingPunct="0">
              <a:spcBef>
                <a:spcPct val="0"/>
              </a:spcBef>
              <a:spcAft>
                <a:spcPct val="0"/>
              </a:spcAft>
            </a:pPr>
            <a:r>
              <a:rPr lang="en-GB" sz="3733" dirty="0">
                <a:solidFill>
                  <a:srgbClr val="00AEEF"/>
                </a:solidFill>
                <a:latin typeface="Fuse V.2 Display Black" panose="00000A00000000000000" pitchFamily="50" charset="0"/>
                <a:ea typeface="MS PGothic" panose="020B0600070205080204" pitchFamily="34" charset="-128"/>
              </a:rPr>
              <a:t>BUT WE NEED YOUR HELP to make </a:t>
            </a:r>
            <a:r>
              <a:rPr lang="en-GB" sz="3733" b="1" dirty="0">
                <a:solidFill>
                  <a:srgbClr val="00AEEF"/>
                </a:solidFill>
                <a:latin typeface="Fuse V.2 Display Black" panose="00000A00000000000000" pitchFamily="50" charset="0"/>
                <a:ea typeface="MS PGothic" panose="020B0600070205080204" pitchFamily="34" charset="-128"/>
              </a:rPr>
              <a:t>£100million!</a:t>
            </a:r>
            <a:endParaRPr lang="en-GB" sz="3733" b="1" dirty="0">
              <a:solidFill>
                <a:srgbClr val="00AEEF"/>
              </a:solidFill>
              <a:latin typeface="Calibri" panose="020F0502020204030204" pitchFamily="34" charset="0"/>
              <a:ea typeface="MS PGothic" panose="020B0600070205080204" pitchFamily="34" charset="-128"/>
            </a:endParaRPr>
          </a:p>
        </p:txBody>
      </p:sp>
      <p:pic>
        <p:nvPicPr>
          <p:cNvPr id="5" name="Picture 8">
            <a:extLst>
              <a:ext uri="{FF2B5EF4-FFF2-40B4-BE49-F238E27FC236}">
                <a16:creationId xmlns:a16="http://schemas.microsoft.com/office/drawing/2014/main" id="{04B37090-954C-D034-72F5-2ED14ADCFEC1}"/>
              </a:ext>
            </a:extLst>
          </p:cNvPr>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632711" y="3902146"/>
            <a:ext cx="1956699" cy="195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2A1447CA-242E-4700-9DC1-23ED23435650}"/>
              </a:ext>
            </a:extLst>
          </p:cNvPr>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2391668" y="3429001"/>
            <a:ext cx="1956699" cy="195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D721EF85-775E-79B7-A453-BC51C39B2EFC}"/>
              </a:ext>
            </a:extLst>
          </p:cNvPr>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4150625" y="2935601"/>
            <a:ext cx="1956699" cy="195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805EB846-6DF2-DD65-D7FD-3020870C7BB0}"/>
              </a:ext>
            </a:extLst>
          </p:cNvPr>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909583" y="2461253"/>
            <a:ext cx="1956699" cy="195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95F86D1-90DF-FB3E-DA83-6DE0144A6E17}"/>
              </a:ext>
            </a:extLst>
          </p:cNvPr>
          <p:cNvPicPr>
            <a:picLocks noChangeAspect="1" noChangeArrowheads="1"/>
          </p:cNvPicPr>
          <p:nvPr/>
        </p:nvPicPr>
        <p:blipFill>
          <a:blip r:embed="rId3">
            <a:duotone>
              <a:schemeClr val="accent6">
                <a:shade val="45000"/>
                <a:satMod val="135000"/>
              </a:schemeClr>
              <a:prstClr val="white"/>
            </a:duotone>
            <a:lum bright="15000" contrast="61000"/>
            <a:extLst>
              <a:ext uri="{28A0092B-C50C-407E-A947-70E740481C1C}">
                <a14:useLocalDpi xmlns:a14="http://schemas.microsoft.com/office/drawing/2010/main" val="0"/>
              </a:ext>
            </a:extLst>
          </a:blip>
          <a:srcRect/>
          <a:stretch>
            <a:fillRect/>
          </a:stretch>
        </p:blipFill>
        <p:spPr bwMode="auto">
          <a:xfrm>
            <a:off x="9427500" y="1542056"/>
            <a:ext cx="1956699" cy="195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6B7F484A-9A1E-AEC1-88EB-E0848F704361}"/>
              </a:ext>
            </a:extLst>
          </p:cNvPr>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7668540" y="2012256"/>
            <a:ext cx="1956699" cy="195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CFB5C84-41AA-8AA9-36FA-565990C8E39A}"/>
              </a:ext>
            </a:extLst>
          </p:cNvPr>
          <p:cNvSpPr txBox="1"/>
          <p:nvPr/>
        </p:nvSpPr>
        <p:spPr>
          <a:xfrm>
            <a:off x="9896735" y="1884331"/>
            <a:ext cx="1018227" cy="1077218"/>
          </a:xfrm>
          <a:prstGeom prst="rect">
            <a:avLst/>
          </a:prstGeom>
          <a:noFill/>
        </p:spPr>
        <p:txBody>
          <a:bodyPr wrap="none" rtlCol="0">
            <a:spAutoFit/>
          </a:bodyPr>
          <a:lstStyle/>
          <a:p>
            <a:pPr algn="ctr" defTabSz="609585" eaLnBrk="0" fontAlgn="base" hangingPunct="0">
              <a:spcBef>
                <a:spcPct val="0"/>
              </a:spcBef>
              <a:spcAft>
                <a:spcPct val="0"/>
              </a:spcAft>
            </a:pPr>
            <a:r>
              <a:rPr lang="en-GB" sz="3200">
                <a:solidFill>
                  <a:prstClr val="white"/>
                </a:solidFill>
                <a:latin typeface="Fuse V.2 Display Black" panose="00000A00000000000000" pitchFamily="50" charset="0"/>
                <a:ea typeface="MS PGothic" panose="020B0600070205080204" pitchFamily="34" charset="-128"/>
              </a:rPr>
              <a:t>2024</a:t>
            </a:r>
          </a:p>
          <a:p>
            <a:pPr algn="ctr" defTabSz="609585" eaLnBrk="0" fontAlgn="base" hangingPunct="0">
              <a:spcBef>
                <a:spcPct val="0"/>
              </a:spcBef>
              <a:spcAft>
                <a:spcPct val="0"/>
              </a:spcAft>
            </a:pPr>
            <a:r>
              <a:rPr lang="en-GB" sz="3200">
                <a:solidFill>
                  <a:prstClr val="black"/>
                </a:solidFill>
                <a:latin typeface="Fuse V.2 Display" panose="00000500000000000000" pitchFamily="50" charset="0"/>
                <a:ea typeface="MS PGothic" panose="020B0600070205080204" pitchFamily="34" charset="-128"/>
              </a:rPr>
              <a:t>?</a:t>
            </a:r>
          </a:p>
        </p:txBody>
      </p:sp>
      <p:sp>
        <p:nvSpPr>
          <p:cNvPr id="15" name="TextBox 14">
            <a:extLst>
              <a:ext uri="{FF2B5EF4-FFF2-40B4-BE49-F238E27FC236}">
                <a16:creationId xmlns:a16="http://schemas.microsoft.com/office/drawing/2014/main" id="{5766591B-DB08-B25C-C631-711F96F6E75D}"/>
              </a:ext>
            </a:extLst>
          </p:cNvPr>
          <p:cNvSpPr txBox="1"/>
          <p:nvPr/>
        </p:nvSpPr>
        <p:spPr>
          <a:xfrm>
            <a:off x="7921373" y="2354531"/>
            <a:ext cx="1451038" cy="1077218"/>
          </a:xfrm>
          <a:prstGeom prst="rect">
            <a:avLst/>
          </a:prstGeom>
          <a:noFill/>
        </p:spPr>
        <p:txBody>
          <a:bodyPr wrap="none" rtlCol="0">
            <a:spAutoFit/>
          </a:bodyPr>
          <a:lstStyle/>
          <a:p>
            <a:pPr algn="ctr" defTabSz="609585" eaLnBrk="0" fontAlgn="base" hangingPunct="0">
              <a:spcBef>
                <a:spcPct val="0"/>
              </a:spcBef>
              <a:spcAft>
                <a:spcPct val="0"/>
              </a:spcAft>
            </a:pPr>
            <a:r>
              <a:rPr lang="en-GB" sz="3200">
                <a:solidFill>
                  <a:srgbClr val="00AEEF"/>
                </a:solidFill>
                <a:latin typeface="Fuse V.2 Display Black" panose="00000A00000000000000" pitchFamily="50" charset="0"/>
                <a:ea typeface="MS PGothic" panose="020B0600070205080204" pitchFamily="34" charset="-128"/>
              </a:rPr>
              <a:t>2023</a:t>
            </a:r>
          </a:p>
          <a:p>
            <a:pPr algn="ctr" defTabSz="609585" eaLnBrk="0" fontAlgn="base" hangingPunct="0">
              <a:spcBef>
                <a:spcPct val="0"/>
              </a:spcBef>
              <a:spcAft>
                <a:spcPct val="0"/>
              </a:spcAft>
            </a:pPr>
            <a:r>
              <a:rPr lang="en-GB" sz="3200">
                <a:solidFill>
                  <a:prstClr val="black"/>
                </a:solidFill>
                <a:latin typeface="Fuse V.2 Display" panose="00000500000000000000" pitchFamily="50" charset="0"/>
                <a:ea typeface="MS PGothic" panose="020B0600070205080204" pitchFamily="34" charset="-128"/>
              </a:rPr>
              <a:t>£14.6m</a:t>
            </a:r>
          </a:p>
        </p:txBody>
      </p:sp>
      <p:sp>
        <p:nvSpPr>
          <p:cNvPr id="16" name="TextBox 15">
            <a:extLst>
              <a:ext uri="{FF2B5EF4-FFF2-40B4-BE49-F238E27FC236}">
                <a16:creationId xmlns:a16="http://schemas.microsoft.com/office/drawing/2014/main" id="{94C90EAB-BAEE-03E7-116E-66CB6229A8B0}"/>
              </a:ext>
            </a:extLst>
          </p:cNvPr>
          <p:cNvSpPr txBox="1"/>
          <p:nvPr/>
        </p:nvSpPr>
        <p:spPr>
          <a:xfrm>
            <a:off x="6162411" y="2842512"/>
            <a:ext cx="1451038" cy="1077218"/>
          </a:xfrm>
          <a:prstGeom prst="rect">
            <a:avLst/>
          </a:prstGeom>
          <a:noFill/>
        </p:spPr>
        <p:txBody>
          <a:bodyPr wrap="none" rtlCol="0">
            <a:spAutoFit/>
          </a:bodyPr>
          <a:lstStyle/>
          <a:p>
            <a:pPr algn="ctr" defTabSz="609585" eaLnBrk="0" fontAlgn="base" hangingPunct="0">
              <a:spcBef>
                <a:spcPct val="0"/>
              </a:spcBef>
              <a:spcAft>
                <a:spcPct val="0"/>
              </a:spcAft>
            </a:pPr>
            <a:r>
              <a:rPr lang="en-GB" sz="3200">
                <a:solidFill>
                  <a:srgbClr val="00AEEF"/>
                </a:solidFill>
                <a:latin typeface="Fuse V.2 Display Black" panose="00000A00000000000000" pitchFamily="50" charset="0"/>
                <a:ea typeface="MS PGothic" panose="020B0600070205080204" pitchFamily="34" charset="-128"/>
              </a:rPr>
              <a:t>2022</a:t>
            </a:r>
          </a:p>
          <a:p>
            <a:pPr algn="ctr" defTabSz="609585" eaLnBrk="0" fontAlgn="base" hangingPunct="0">
              <a:spcBef>
                <a:spcPct val="0"/>
              </a:spcBef>
              <a:spcAft>
                <a:spcPct val="0"/>
              </a:spcAft>
            </a:pPr>
            <a:r>
              <a:rPr lang="en-GB" sz="3200">
                <a:solidFill>
                  <a:prstClr val="black"/>
                </a:solidFill>
                <a:latin typeface="Fuse V.2 Display" panose="00000500000000000000" pitchFamily="50" charset="0"/>
                <a:ea typeface="MS PGothic" panose="020B0600070205080204" pitchFamily="34" charset="-128"/>
              </a:rPr>
              <a:t>£15.6m</a:t>
            </a:r>
          </a:p>
        </p:txBody>
      </p:sp>
      <p:sp>
        <p:nvSpPr>
          <p:cNvPr id="17" name="TextBox 16">
            <a:extLst>
              <a:ext uri="{FF2B5EF4-FFF2-40B4-BE49-F238E27FC236}">
                <a16:creationId xmlns:a16="http://schemas.microsoft.com/office/drawing/2014/main" id="{EFB01A66-37BD-015C-B22A-3DBB1ABF9E63}"/>
              </a:ext>
            </a:extLst>
          </p:cNvPr>
          <p:cNvSpPr txBox="1"/>
          <p:nvPr/>
        </p:nvSpPr>
        <p:spPr>
          <a:xfrm>
            <a:off x="4559747" y="3312712"/>
            <a:ext cx="1138453" cy="1077218"/>
          </a:xfrm>
          <a:prstGeom prst="rect">
            <a:avLst/>
          </a:prstGeom>
          <a:noFill/>
        </p:spPr>
        <p:txBody>
          <a:bodyPr wrap="none" rtlCol="0">
            <a:spAutoFit/>
          </a:bodyPr>
          <a:lstStyle/>
          <a:p>
            <a:pPr algn="ctr" defTabSz="609585" eaLnBrk="0" fontAlgn="base" hangingPunct="0">
              <a:spcBef>
                <a:spcPct val="0"/>
              </a:spcBef>
              <a:spcAft>
                <a:spcPct val="0"/>
              </a:spcAft>
            </a:pPr>
            <a:r>
              <a:rPr lang="en-GB" sz="3200">
                <a:solidFill>
                  <a:srgbClr val="00AEEF"/>
                </a:solidFill>
                <a:latin typeface="Fuse V.2 Display Black" panose="00000A00000000000000" pitchFamily="50" charset="0"/>
                <a:ea typeface="MS PGothic" panose="020B0600070205080204" pitchFamily="34" charset="-128"/>
              </a:rPr>
              <a:t>2021</a:t>
            </a:r>
          </a:p>
          <a:p>
            <a:pPr algn="ctr" defTabSz="609585" eaLnBrk="0" fontAlgn="base" hangingPunct="0">
              <a:spcBef>
                <a:spcPct val="0"/>
              </a:spcBef>
              <a:spcAft>
                <a:spcPct val="0"/>
              </a:spcAft>
            </a:pPr>
            <a:r>
              <a:rPr lang="en-GB" sz="3200">
                <a:solidFill>
                  <a:prstClr val="black"/>
                </a:solidFill>
                <a:latin typeface="Fuse V.2 Display" panose="00000500000000000000" pitchFamily="50" charset="0"/>
                <a:ea typeface="MS PGothic" panose="020B0600070205080204" pitchFamily="34" charset="-128"/>
              </a:rPr>
              <a:t>£13m</a:t>
            </a:r>
          </a:p>
        </p:txBody>
      </p:sp>
      <p:sp>
        <p:nvSpPr>
          <p:cNvPr id="18" name="TextBox 17">
            <a:extLst>
              <a:ext uri="{FF2B5EF4-FFF2-40B4-BE49-F238E27FC236}">
                <a16:creationId xmlns:a16="http://schemas.microsoft.com/office/drawing/2014/main" id="{A3A6DAA2-03CF-65F0-A028-7999B0CF6A3A}"/>
              </a:ext>
            </a:extLst>
          </p:cNvPr>
          <p:cNvSpPr txBox="1"/>
          <p:nvPr/>
        </p:nvSpPr>
        <p:spPr>
          <a:xfrm>
            <a:off x="2748694" y="3828965"/>
            <a:ext cx="1242648" cy="1077218"/>
          </a:xfrm>
          <a:prstGeom prst="rect">
            <a:avLst/>
          </a:prstGeom>
          <a:noFill/>
        </p:spPr>
        <p:txBody>
          <a:bodyPr wrap="none" rtlCol="0">
            <a:spAutoFit/>
          </a:bodyPr>
          <a:lstStyle/>
          <a:p>
            <a:pPr algn="ctr" defTabSz="609585" eaLnBrk="0" fontAlgn="base" hangingPunct="0">
              <a:spcBef>
                <a:spcPct val="0"/>
              </a:spcBef>
              <a:spcAft>
                <a:spcPct val="0"/>
              </a:spcAft>
            </a:pPr>
            <a:r>
              <a:rPr lang="en-GB" sz="3200">
                <a:solidFill>
                  <a:srgbClr val="00AEEF"/>
                </a:solidFill>
                <a:latin typeface="Fuse V.2 Display Black" panose="00000A00000000000000" pitchFamily="50" charset="0"/>
                <a:ea typeface="MS PGothic" panose="020B0600070205080204" pitchFamily="34" charset="-128"/>
              </a:rPr>
              <a:t>2020</a:t>
            </a:r>
          </a:p>
          <a:p>
            <a:pPr algn="ctr" defTabSz="609585" eaLnBrk="0" fontAlgn="base" hangingPunct="0">
              <a:spcBef>
                <a:spcPct val="0"/>
              </a:spcBef>
              <a:spcAft>
                <a:spcPct val="0"/>
              </a:spcAft>
            </a:pPr>
            <a:r>
              <a:rPr lang="en-GB" sz="3200">
                <a:solidFill>
                  <a:prstClr val="black"/>
                </a:solidFill>
                <a:latin typeface="Fuse V.2 Display" panose="00000500000000000000" pitchFamily="50" charset="0"/>
                <a:ea typeface="MS PGothic" panose="020B0600070205080204" pitchFamily="34" charset="-128"/>
              </a:rPr>
              <a:t>£9.3m</a:t>
            </a:r>
          </a:p>
        </p:txBody>
      </p:sp>
      <p:sp>
        <p:nvSpPr>
          <p:cNvPr id="19" name="TextBox 18">
            <a:extLst>
              <a:ext uri="{FF2B5EF4-FFF2-40B4-BE49-F238E27FC236}">
                <a16:creationId xmlns:a16="http://schemas.microsoft.com/office/drawing/2014/main" id="{02567040-475C-87A6-85FD-27DC500C76CB}"/>
              </a:ext>
            </a:extLst>
          </p:cNvPr>
          <p:cNvSpPr txBox="1"/>
          <p:nvPr/>
        </p:nvSpPr>
        <p:spPr>
          <a:xfrm>
            <a:off x="985456" y="4338299"/>
            <a:ext cx="1242648" cy="1077218"/>
          </a:xfrm>
          <a:prstGeom prst="rect">
            <a:avLst/>
          </a:prstGeom>
          <a:noFill/>
        </p:spPr>
        <p:txBody>
          <a:bodyPr wrap="none" rtlCol="0">
            <a:spAutoFit/>
          </a:bodyPr>
          <a:lstStyle/>
          <a:p>
            <a:pPr algn="ctr" defTabSz="609585" eaLnBrk="0" fontAlgn="base" hangingPunct="0">
              <a:spcBef>
                <a:spcPct val="0"/>
              </a:spcBef>
              <a:spcAft>
                <a:spcPct val="0"/>
              </a:spcAft>
            </a:pPr>
            <a:r>
              <a:rPr lang="en-GB" sz="3200">
                <a:solidFill>
                  <a:srgbClr val="00AEEF"/>
                </a:solidFill>
                <a:latin typeface="Fuse V.2 Display Black" panose="00000A00000000000000" pitchFamily="50" charset="0"/>
                <a:ea typeface="MS PGothic" panose="020B0600070205080204" pitchFamily="34" charset="-128"/>
              </a:rPr>
              <a:t>2019</a:t>
            </a:r>
          </a:p>
          <a:p>
            <a:pPr algn="ctr" defTabSz="609585" eaLnBrk="0" fontAlgn="base" hangingPunct="0">
              <a:spcBef>
                <a:spcPct val="0"/>
              </a:spcBef>
              <a:spcAft>
                <a:spcPct val="0"/>
              </a:spcAft>
            </a:pPr>
            <a:r>
              <a:rPr lang="en-GB" sz="3200">
                <a:solidFill>
                  <a:prstClr val="black"/>
                </a:solidFill>
                <a:latin typeface="Fuse V.2 Display" panose="00000500000000000000" pitchFamily="50" charset="0"/>
                <a:ea typeface="MS PGothic" panose="020B0600070205080204" pitchFamily="34" charset="-128"/>
              </a:rPr>
              <a:t>£7.9m</a:t>
            </a:r>
          </a:p>
        </p:txBody>
      </p:sp>
    </p:spTree>
    <p:extLst>
      <p:ext uri="{BB962C8B-B14F-4D97-AF65-F5344CB8AC3E}">
        <p14:creationId xmlns:p14="http://schemas.microsoft.com/office/powerpoint/2010/main" val="355211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A group of children playing in the desert&#10;&#10;Description automatically generated">
            <a:extLst>
              <a:ext uri="{FF2B5EF4-FFF2-40B4-BE49-F238E27FC236}">
                <a16:creationId xmlns:a16="http://schemas.microsoft.com/office/drawing/2014/main" id="{9715F1CC-9C2E-7A20-ED98-CE4ECEA091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785" t="314" r="20420" b="625"/>
          <a:stretch/>
        </p:blipFill>
        <p:spPr bwMode="auto">
          <a:xfrm>
            <a:off x="0" y="-3"/>
            <a:ext cx="3509176" cy="685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Rounded Corners 23">
            <a:extLst>
              <a:ext uri="{FF2B5EF4-FFF2-40B4-BE49-F238E27FC236}">
                <a16:creationId xmlns:a16="http://schemas.microsoft.com/office/drawing/2014/main" id="{2AEF211A-CA6C-E43C-9B6D-A8044899520B}"/>
              </a:ext>
            </a:extLst>
          </p:cNvPr>
          <p:cNvSpPr/>
          <p:nvPr/>
        </p:nvSpPr>
        <p:spPr>
          <a:xfrm>
            <a:off x="4036382" y="928852"/>
            <a:ext cx="3810137" cy="1051941"/>
          </a:xfrm>
          <a:prstGeom prst="roundRect">
            <a:avLst/>
          </a:prstGeom>
          <a:solidFill>
            <a:schemeClr val="bg1"/>
          </a:solidFill>
          <a:ln w="38100">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eaLnBrk="0" fontAlgn="base" hangingPunct="0">
              <a:spcBef>
                <a:spcPct val="0"/>
              </a:spcBef>
              <a:spcAft>
                <a:spcPct val="0"/>
              </a:spcAft>
            </a:pPr>
            <a:endParaRPr lang="en-GB" sz="2400">
              <a:solidFill>
                <a:prstClr val="white"/>
              </a:solidFill>
              <a:latin typeface="Calibri" panose="020F0502020204030204"/>
            </a:endParaRPr>
          </a:p>
        </p:txBody>
      </p:sp>
      <p:sp>
        <p:nvSpPr>
          <p:cNvPr id="25" name="Rectangle: Rounded Corners 24">
            <a:extLst>
              <a:ext uri="{FF2B5EF4-FFF2-40B4-BE49-F238E27FC236}">
                <a16:creationId xmlns:a16="http://schemas.microsoft.com/office/drawing/2014/main" id="{EE191968-8385-228D-147E-A4F62B13DFFF}"/>
              </a:ext>
            </a:extLst>
          </p:cNvPr>
          <p:cNvSpPr/>
          <p:nvPr/>
        </p:nvSpPr>
        <p:spPr>
          <a:xfrm>
            <a:off x="4036382" y="2231263"/>
            <a:ext cx="3810137" cy="1051941"/>
          </a:xfrm>
          <a:prstGeom prst="roundRect">
            <a:avLst/>
          </a:prstGeom>
          <a:solidFill>
            <a:schemeClr val="bg1"/>
          </a:solidFill>
          <a:ln w="38100">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eaLnBrk="0" fontAlgn="base" hangingPunct="0">
              <a:spcBef>
                <a:spcPct val="0"/>
              </a:spcBef>
              <a:spcAft>
                <a:spcPct val="0"/>
              </a:spcAft>
            </a:pPr>
            <a:endParaRPr lang="en-GB" sz="2400">
              <a:solidFill>
                <a:prstClr val="white"/>
              </a:solidFill>
              <a:latin typeface="Calibri" panose="020F0502020204030204"/>
            </a:endParaRPr>
          </a:p>
        </p:txBody>
      </p:sp>
      <p:sp>
        <p:nvSpPr>
          <p:cNvPr id="26" name="Rectangle: Rounded Corners 25">
            <a:extLst>
              <a:ext uri="{FF2B5EF4-FFF2-40B4-BE49-F238E27FC236}">
                <a16:creationId xmlns:a16="http://schemas.microsoft.com/office/drawing/2014/main" id="{2429CC0C-592D-DEA2-4C6A-68C41EDE523D}"/>
              </a:ext>
            </a:extLst>
          </p:cNvPr>
          <p:cNvSpPr/>
          <p:nvPr/>
        </p:nvSpPr>
        <p:spPr>
          <a:xfrm>
            <a:off x="4036382" y="4836083"/>
            <a:ext cx="3810137" cy="1051941"/>
          </a:xfrm>
          <a:prstGeom prst="roundRect">
            <a:avLst/>
          </a:prstGeom>
          <a:solidFill>
            <a:schemeClr val="bg1"/>
          </a:solidFill>
          <a:ln w="38100">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eaLnBrk="0" fontAlgn="base" hangingPunct="0">
              <a:spcBef>
                <a:spcPct val="0"/>
              </a:spcBef>
              <a:spcAft>
                <a:spcPct val="0"/>
              </a:spcAft>
            </a:pPr>
            <a:endParaRPr lang="en-GB" sz="2400">
              <a:solidFill>
                <a:prstClr val="white"/>
              </a:solidFill>
              <a:latin typeface="Calibri" panose="020F0502020204030204"/>
            </a:endParaRPr>
          </a:p>
        </p:txBody>
      </p:sp>
      <p:sp>
        <p:nvSpPr>
          <p:cNvPr id="27" name="Rectangle: Rounded Corners 26">
            <a:extLst>
              <a:ext uri="{FF2B5EF4-FFF2-40B4-BE49-F238E27FC236}">
                <a16:creationId xmlns:a16="http://schemas.microsoft.com/office/drawing/2014/main" id="{0787C975-3C2A-A062-5795-A5578774DEA3}"/>
              </a:ext>
            </a:extLst>
          </p:cNvPr>
          <p:cNvSpPr/>
          <p:nvPr/>
        </p:nvSpPr>
        <p:spPr>
          <a:xfrm>
            <a:off x="4036382" y="3533674"/>
            <a:ext cx="3810137" cy="1051941"/>
          </a:xfrm>
          <a:prstGeom prst="roundRect">
            <a:avLst/>
          </a:prstGeom>
          <a:solidFill>
            <a:schemeClr val="bg1"/>
          </a:solidFill>
          <a:ln w="38100">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eaLnBrk="0" fontAlgn="base" hangingPunct="0">
              <a:spcBef>
                <a:spcPct val="0"/>
              </a:spcBef>
              <a:spcAft>
                <a:spcPct val="0"/>
              </a:spcAft>
            </a:pPr>
            <a:endParaRPr lang="en-GB" sz="2400">
              <a:solidFill>
                <a:prstClr val="white"/>
              </a:solidFill>
              <a:latin typeface="Calibri" panose="020F0502020204030204"/>
            </a:endParaRPr>
          </a:p>
        </p:txBody>
      </p:sp>
      <p:sp>
        <p:nvSpPr>
          <p:cNvPr id="2" name="TextBox 1">
            <a:extLst>
              <a:ext uri="{FF2B5EF4-FFF2-40B4-BE49-F238E27FC236}">
                <a16:creationId xmlns:a16="http://schemas.microsoft.com/office/drawing/2014/main" id="{3C8B025F-D164-0605-AA40-B6A7A9818022}"/>
              </a:ext>
            </a:extLst>
          </p:cNvPr>
          <p:cNvSpPr txBox="1"/>
          <p:nvPr/>
        </p:nvSpPr>
        <p:spPr>
          <a:xfrm>
            <a:off x="5038680" y="4869611"/>
            <a:ext cx="2729992" cy="954107"/>
          </a:xfrm>
          <a:prstGeom prst="rect">
            <a:avLst/>
          </a:prstGeom>
          <a:noFill/>
        </p:spPr>
        <p:txBody>
          <a:bodyPr wrap="square" rtlCol="0">
            <a:spAutoFit/>
          </a:bodyPr>
          <a:lstStyle/>
          <a:p>
            <a:pPr defTabSz="609585" eaLnBrk="0" fontAlgn="base" hangingPunct="0">
              <a:spcBef>
                <a:spcPct val="0"/>
              </a:spcBef>
              <a:spcAft>
                <a:spcPct val="0"/>
              </a:spcAft>
            </a:pPr>
            <a:r>
              <a:rPr lang="en-GB" sz="3200">
                <a:solidFill>
                  <a:srgbClr val="00AEEF"/>
                </a:solidFill>
                <a:latin typeface="Fuse V.2 Display Black" panose="00000A00000000000000" pitchFamily="50" charset="0"/>
                <a:ea typeface="MS PGothic" panose="020B0600070205080204" pitchFamily="34" charset="-128"/>
              </a:rPr>
              <a:t>£20</a:t>
            </a:r>
          </a:p>
          <a:p>
            <a:pPr defTabSz="609585" eaLnBrk="0" fontAlgn="base" hangingPunct="0">
              <a:spcBef>
                <a:spcPct val="0"/>
              </a:spcBef>
              <a:spcAft>
                <a:spcPct val="0"/>
              </a:spcAft>
            </a:pPr>
            <a:r>
              <a:rPr lang="en-GB" sz="1200">
                <a:solidFill>
                  <a:sysClr val="windowText" lastClr="000000"/>
                </a:solidFill>
                <a:latin typeface="Fuse V.2 Display" panose="00000500000000000000" pitchFamily="50" charset="0"/>
                <a:ea typeface="MS PGothic" panose="020B0600070205080204" pitchFamily="34" charset="-128"/>
              </a:rPr>
              <a:t>could buy thermal blankets to keep 4 babies warm in an emergency</a:t>
            </a:r>
          </a:p>
        </p:txBody>
      </p:sp>
      <p:sp>
        <p:nvSpPr>
          <p:cNvPr id="7" name="TextBox 6">
            <a:extLst>
              <a:ext uri="{FF2B5EF4-FFF2-40B4-BE49-F238E27FC236}">
                <a16:creationId xmlns:a16="http://schemas.microsoft.com/office/drawing/2014/main" id="{5D069614-F506-6F82-ED36-173A945FB1A8}"/>
              </a:ext>
            </a:extLst>
          </p:cNvPr>
          <p:cNvSpPr txBox="1"/>
          <p:nvPr/>
        </p:nvSpPr>
        <p:spPr>
          <a:xfrm>
            <a:off x="5009925" y="921317"/>
            <a:ext cx="2622696" cy="954107"/>
          </a:xfrm>
          <a:prstGeom prst="rect">
            <a:avLst/>
          </a:prstGeom>
          <a:noFill/>
        </p:spPr>
        <p:txBody>
          <a:bodyPr wrap="square" rtlCol="0">
            <a:spAutoFit/>
          </a:bodyPr>
          <a:lstStyle/>
          <a:p>
            <a:pPr defTabSz="609585" eaLnBrk="0" fontAlgn="base" hangingPunct="0">
              <a:spcBef>
                <a:spcPct val="0"/>
              </a:spcBef>
              <a:spcAft>
                <a:spcPct val="0"/>
              </a:spcAft>
            </a:pPr>
            <a:r>
              <a:rPr lang="en-GB" sz="3200" dirty="0">
                <a:solidFill>
                  <a:srgbClr val="00AEEF"/>
                </a:solidFill>
                <a:latin typeface="Fuse V.2 Display Black" panose="00000A00000000000000" pitchFamily="50" charset="0"/>
                <a:ea typeface="MS PGothic" panose="020B0600070205080204" pitchFamily="34" charset="-128"/>
              </a:rPr>
              <a:t>£2</a:t>
            </a:r>
          </a:p>
          <a:p>
            <a:pPr defTabSz="609585" eaLnBrk="0" fontAlgn="base" hangingPunct="0">
              <a:spcBef>
                <a:spcPct val="0"/>
              </a:spcBef>
              <a:spcAft>
                <a:spcPct val="0"/>
              </a:spcAft>
            </a:pPr>
            <a:r>
              <a:rPr lang="en-GB" sz="1200" dirty="0">
                <a:solidFill>
                  <a:prstClr val="black"/>
                </a:solidFill>
                <a:latin typeface="Fuse V.2 Display" panose="00000500000000000000" pitchFamily="50" charset="0"/>
                <a:ea typeface="MS PGothic" panose="020B0600070205080204" pitchFamily="34" charset="-128"/>
              </a:rPr>
              <a:t>could buy a bed net to protect a family from malaria</a:t>
            </a:r>
          </a:p>
        </p:txBody>
      </p:sp>
      <p:sp>
        <p:nvSpPr>
          <p:cNvPr id="8" name="TextBox 7">
            <a:extLst>
              <a:ext uri="{FF2B5EF4-FFF2-40B4-BE49-F238E27FC236}">
                <a16:creationId xmlns:a16="http://schemas.microsoft.com/office/drawing/2014/main" id="{864BB075-3492-515F-62E2-B2505A9A3E20}"/>
              </a:ext>
            </a:extLst>
          </p:cNvPr>
          <p:cNvSpPr txBox="1"/>
          <p:nvPr/>
        </p:nvSpPr>
        <p:spPr>
          <a:xfrm>
            <a:off x="5139782" y="2240081"/>
            <a:ext cx="2621036" cy="954107"/>
          </a:xfrm>
          <a:prstGeom prst="rect">
            <a:avLst/>
          </a:prstGeom>
          <a:noFill/>
        </p:spPr>
        <p:txBody>
          <a:bodyPr wrap="square" rtlCol="0">
            <a:spAutoFit/>
          </a:bodyPr>
          <a:lstStyle/>
          <a:p>
            <a:pPr defTabSz="609585" eaLnBrk="0" fontAlgn="base" hangingPunct="0">
              <a:spcBef>
                <a:spcPct val="0"/>
              </a:spcBef>
              <a:spcAft>
                <a:spcPct val="0"/>
              </a:spcAft>
            </a:pPr>
            <a:r>
              <a:rPr lang="en-GB" sz="3200">
                <a:solidFill>
                  <a:srgbClr val="00AEEF"/>
                </a:solidFill>
                <a:latin typeface="Fuse V.2 Display Black" panose="00000A00000000000000" pitchFamily="50" charset="0"/>
                <a:ea typeface="MS PGothic" panose="020B0600070205080204" pitchFamily="34" charset="-128"/>
              </a:rPr>
              <a:t>£5</a:t>
            </a:r>
          </a:p>
          <a:p>
            <a:pPr defTabSz="609585" eaLnBrk="0" fontAlgn="base" hangingPunct="0">
              <a:spcBef>
                <a:spcPct val="0"/>
              </a:spcBef>
              <a:spcAft>
                <a:spcPct val="0"/>
              </a:spcAft>
            </a:pPr>
            <a:r>
              <a:rPr lang="en-GB" sz="1200">
                <a:solidFill>
                  <a:prstClr val="black"/>
                </a:solidFill>
                <a:latin typeface="Fuse V.2 Display" panose="00000500000000000000" pitchFamily="50" charset="0"/>
                <a:ea typeface="MS PGothic" panose="020B0600070205080204" pitchFamily="34" charset="-128"/>
              </a:rPr>
              <a:t>could provide enough tablets to purify 600 litres of water</a:t>
            </a:r>
          </a:p>
        </p:txBody>
      </p:sp>
      <p:sp>
        <p:nvSpPr>
          <p:cNvPr id="9" name="TextBox 8">
            <a:extLst>
              <a:ext uri="{FF2B5EF4-FFF2-40B4-BE49-F238E27FC236}">
                <a16:creationId xmlns:a16="http://schemas.microsoft.com/office/drawing/2014/main" id="{EE747828-D174-D2BD-B3A0-A4F089E9330F}"/>
              </a:ext>
            </a:extLst>
          </p:cNvPr>
          <p:cNvSpPr txBox="1"/>
          <p:nvPr/>
        </p:nvSpPr>
        <p:spPr>
          <a:xfrm>
            <a:off x="5038681" y="3567202"/>
            <a:ext cx="2729991" cy="954107"/>
          </a:xfrm>
          <a:prstGeom prst="rect">
            <a:avLst/>
          </a:prstGeom>
          <a:noFill/>
        </p:spPr>
        <p:txBody>
          <a:bodyPr wrap="square" rtlCol="0">
            <a:spAutoFit/>
          </a:bodyPr>
          <a:lstStyle/>
          <a:p>
            <a:pPr defTabSz="609585" eaLnBrk="0" fontAlgn="base" hangingPunct="0">
              <a:spcBef>
                <a:spcPct val="0"/>
              </a:spcBef>
              <a:spcAft>
                <a:spcPct val="0"/>
              </a:spcAft>
            </a:pPr>
            <a:r>
              <a:rPr lang="en-GB" sz="3200" dirty="0">
                <a:solidFill>
                  <a:srgbClr val="00AEEF"/>
                </a:solidFill>
                <a:latin typeface="Fuse V.2 Display Black" panose="00000A00000000000000" pitchFamily="50" charset="0"/>
                <a:ea typeface="MS PGothic" panose="020B0600070205080204" pitchFamily="34" charset="-128"/>
              </a:rPr>
              <a:t>£10</a:t>
            </a:r>
          </a:p>
          <a:p>
            <a:pPr defTabSz="609585" eaLnBrk="0" fontAlgn="base" hangingPunct="0">
              <a:spcBef>
                <a:spcPct val="0"/>
              </a:spcBef>
              <a:spcAft>
                <a:spcPct val="0"/>
              </a:spcAft>
            </a:pPr>
            <a:r>
              <a:rPr lang="en-GB" sz="1200" dirty="0">
                <a:solidFill>
                  <a:prstClr val="black"/>
                </a:solidFill>
                <a:latin typeface="Fuse V.2 Display" panose="00000500000000000000" pitchFamily="50" charset="0"/>
                <a:ea typeface="MS PGothic" panose="020B0600070205080204" pitchFamily="34" charset="-128"/>
              </a:rPr>
              <a:t>could provide 60 children with a single dose of polio vaccine</a:t>
            </a:r>
          </a:p>
        </p:txBody>
      </p:sp>
      <p:pic>
        <p:nvPicPr>
          <p:cNvPr id="11" name="Graphic 10" descr="Water bottle with solid fill">
            <a:extLst>
              <a:ext uri="{FF2B5EF4-FFF2-40B4-BE49-F238E27FC236}">
                <a16:creationId xmlns:a16="http://schemas.microsoft.com/office/drawing/2014/main" id="{00B313F7-8C7A-0D7C-6991-00D3C23E61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36715" y="2332925"/>
            <a:ext cx="902735" cy="902735"/>
          </a:xfrm>
          <a:prstGeom prst="rect">
            <a:avLst/>
          </a:prstGeom>
        </p:spPr>
      </p:pic>
      <p:pic>
        <p:nvPicPr>
          <p:cNvPr id="13" name="Graphic 12" descr="Baby with solid fill">
            <a:extLst>
              <a:ext uri="{FF2B5EF4-FFF2-40B4-BE49-F238E27FC236}">
                <a16:creationId xmlns:a16="http://schemas.microsoft.com/office/drawing/2014/main" id="{0E6C8918-1337-37ED-54EB-CF6AA9A403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36715" y="4939866"/>
            <a:ext cx="902735" cy="902735"/>
          </a:xfrm>
          <a:prstGeom prst="rect">
            <a:avLst/>
          </a:prstGeom>
        </p:spPr>
      </p:pic>
      <p:pic>
        <p:nvPicPr>
          <p:cNvPr id="17" name="Graphic 16" descr="Mosquito with solid fill">
            <a:extLst>
              <a:ext uri="{FF2B5EF4-FFF2-40B4-BE49-F238E27FC236}">
                <a16:creationId xmlns:a16="http://schemas.microsoft.com/office/drawing/2014/main" id="{BBEECFCC-1F16-8D28-2903-BA4E3AAA33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36715" y="997519"/>
            <a:ext cx="902735" cy="902735"/>
          </a:xfrm>
          <a:prstGeom prst="rect">
            <a:avLst/>
          </a:prstGeom>
        </p:spPr>
      </p:pic>
      <p:pic>
        <p:nvPicPr>
          <p:cNvPr id="19" name="Graphic 18" descr="Needle with solid fill">
            <a:extLst>
              <a:ext uri="{FF2B5EF4-FFF2-40B4-BE49-F238E27FC236}">
                <a16:creationId xmlns:a16="http://schemas.microsoft.com/office/drawing/2014/main" id="{7978D539-1644-0C80-AEB2-E11B3C1BA2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36715" y="3608277"/>
            <a:ext cx="902735" cy="902735"/>
          </a:xfrm>
          <a:prstGeom prst="rect">
            <a:avLst/>
          </a:prstGeom>
        </p:spPr>
      </p:pic>
      <p:sp>
        <p:nvSpPr>
          <p:cNvPr id="30" name="TextBox 29">
            <a:extLst>
              <a:ext uri="{FF2B5EF4-FFF2-40B4-BE49-F238E27FC236}">
                <a16:creationId xmlns:a16="http://schemas.microsoft.com/office/drawing/2014/main" id="{1F407480-8B7E-E9E6-611F-02DAA2B904A3}"/>
              </a:ext>
            </a:extLst>
          </p:cNvPr>
          <p:cNvSpPr txBox="1"/>
          <p:nvPr/>
        </p:nvSpPr>
        <p:spPr>
          <a:xfrm>
            <a:off x="8373725" y="930379"/>
            <a:ext cx="5197812" cy="4688912"/>
          </a:xfrm>
          <a:prstGeom prst="rect">
            <a:avLst/>
          </a:prstGeom>
          <a:noFill/>
        </p:spPr>
        <p:txBody>
          <a:bodyPr wrap="square" rtlCol="0">
            <a:spAutoFit/>
          </a:bodyPr>
          <a:lstStyle/>
          <a:p>
            <a:pPr defTabSz="609585" eaLnBrk="0" fontAlgn="base" hangingPunct="0">
              <a:spcBef>
                <a:spcPct val="0"/>
              </a:spcBef>
              <a:spcAft>
                <a:spcPct val="0"/>
              </a:spcAft>
            </a:pPr>
            <a:r>
              <a:rPr lang="en-GB" sz="4267" dirty="0">
                <a:solidFill>
                  <a:prstClr val="white"/>
                </a:solidFill>
                <a:highlight>
                  <a:srgbClr val="00AEEF"/>
                </a:highlight>
                <a:latin typeface="Fuse V.2 Display Black" panose="00000A00000000000000" pitchFamily="50" charset="0"/>
                <a:ea typeface="MS PGothic" panose="020B0600070205080204" pitchFamily="34" charset="-128"/>
              </a:rPr>
              <a:t>EVERY </a:t>
            </a:r>
          </a:p>
          <a:p>
            <a:pPr defTabSz="609585" eaLnBrk="0" fontAlgn="base" hangingPunct="0">
              <a:spcBef>
                <a:spcPct val="0"/>
              </a:spcBef>
              <a:spcAft>
                <a:spcPct val="0"/>
              </a:spcAft>
            </a:pPr>
            <a:r>
              <a:rPr lang="en-GB" sz="4267" dirty="0">
                <a:solidFill>
                  <a:prstClr val="white"/>
                </a:solidFill>
                <a:highlight>
                  <a:srgbClr val="00AEEF"/>
                </a:highlight>
                <a:latin typeface="Fuse V.2 Display Black" panose="00000A00000000000000" pitchFamily="50" charset="0"/>
                <a:ea typeface="MS PGothic" panose="020B0600070205080204" pitchFamily="34" charset="-128"/>
              </a:rPr>
              <a:t>POUND </a:t>
            </a:r>
          </a:p>
          <a:p>
            <a:pPr defTabSz="609585" eaLnBrk="0" fontAlgn="base" hangingPunct="0">
              <a:spcBef>
                <a:spcPct val="0"/>
              </a:spcBef>
              <a:spcAft>
                <a:spcPct val="0"/>
              </a:spcAft>
            </a:pPr>
            <a:r>
              <a:rPr lang="en-GB" sz="4267" dirty="0">
                <a:solidFill>
                  <a:prstClr val="white"/>
                </a:solidFill>
                <a:highlight>
                  <a:srgbClr val="00AEEF"/>
                </a:highlight>
                <a:latin typeface="Fuse V.2 Display Black" panose="00000A00000000000000" pitchFamily="50" charset="0"/>
                <a:ea typeface="MS PGothic" panose="020B0600070205080204" pitchFamily="34" charset="-128"/>
              </a:rPr>
              <a:t>YOU </a:t>
            </a:r>
          </a:p>
          <a:p>
            <a:pPr defTabSz="609585" eaLnBrk="0" fontAlgn="base" hangingPunct="0">
              <a:spcBef>
                <a:spcPct val="0"/>
              </a:spcBef>
              <a:spcAft>
                <a:spcPct val="0"/>
              </a:spcAft>
            </a:pPr>
            <a:r>
              <a:rPr lang="en-GB" sz="4267" dirty="0">
                <a:solidFill>
                  <a:prstClr val="white"/>
                </a:solidFill>
                <a:highlight>
                  <a:srgbClr val="00AEEF"/>
                </a:highlight>
                <a:latin typeface="Fuse V.2 Display Black" panose="00000A00000000000000" pitchFamily="50" charset="0"/>
                <a:ea typeface="MS PGothic" panose="020B0600070205080204" pitchFamily="34" charset="-128"/>
              </a:rPr>
              <a:t>RAISE </a:t>
            </a:r>
          </a:p>
          <a:p>
            <a:pPr defTabSz="609585" eaLnBrk="0" fontAlgn="base" hangingPunct="0">
              <a:spcBef>
                <a:spcPct val="0"/>
              </a:spcBef>
              <a:spcAft>
                <a:spcPct val="0"/>
              </a:spcAft>
            </a:pPr>
            <a:r>
              <a:rPr lang="en-GB" sz="4267" dirty="0">
                <a:solidFill>
                  <a:prstClr val="white"/>
                </a:solidFill>
                <a:highlight>
                  <a:srgbClr val="00AEEF"/>
                </a:highlight>
                <a:latin typeface="Fuse V.2 Display Black" panose="00000A00000000000000" pitchFamily="50" charset="0"/>
                <a:ea typeface="MS PGothic" panose="020B0600070205080204" pitchFamily="34" charset="-128"/>
              </a:rPr>
              <a:t>MAKES </a:t>
            </a:r>
          </a:p>
          <a:p>
            <a:pPr defTabSz="609585" eaLnBrk="0" fontAlgn="base" hangingPunct="0">
              <a:spcBef>
                <a:spcPct val="0"/>
              </a:spcBef>
              <a:spcAft>
                <a:spcPct val="0"/>
              </a:spcAft>
            </a:pPr>
            <a:r>
              <a:rPr lang="en-GB" sz="4267" dirty="0">
                <a:solidFill>
                  <a:prstClr val="white"/>
                </a:solidFill>
                <a:highlight>
                  <a:srgbClr val="00AEEF"/>
                </a:highlight>
                <a:latin typeface="Fuse V.2 Display Black" panose="00000A00000000000000" pitchFamily="50" charset="0"/>
                <a:ea typeface="MS PGothic" panose="020B0600070205080204" pitchFamily="34" charset="-128"/>
              </a:rPr>
              <a:t>A </a:t>
            </a:r>
          </a:p>
          <a:p>
            <a:pPr defTabSz="609585" eaLnBrk="0" fontAlgn="base" hangingPunct="0">
              <a:spcBef>
                <a:spcPct val="0"/>
              </a:spcBef>
              <a:spcAft>
                <a:spcPct val="0"/>
              </a:spcAft>
            </a:pPr>
            <a:r>
              <a:rPr lang="en-GB" sz="4267" dirty="0">
                <a:solidFill>
                  <a:prstClr val="white"/>
                </a:solidFill>
                <a:highlight>
                  <a:srgbClr val="00AEEF"/>
                </a:highlight>
                <a:latin typeface="Fuse V.2 Display Black" panose="00000A00000000000000" pitchFamily="50" charset="0"/>
                <a:ea typeface="MS PGothic" panose="020B0600070205080204" pitchFamily="34" charset="-128"/>
              </a:rPr>
              <a:t>DIFFERENCE</a:t>
            </a:r>
          </a:p>
        </p:txBody>
      </p:sp>
    </p:spTree>
    <p:extLst>
      <p:ext uri="{BB962C8B-B14F-4D97-AF65-F5344CB8AC3E}">
        <p14:creationId xmlns:p14="http://schemas.microsoft.com/office/powerpoint/2010/main" val="15738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01EBF6-7F60-13DF-9E89-B8E149F123F5}"/>
              </a:ext>
            </a:extLst>
          </p:cNvPr>
          <p:cNvSpPr txBox="1"/>
          <p:nvPr/>
        </p:nvSpPr>
        <p:spPr>
          <a:xfrm>
            <a:off x="593698" y="2333993"/>
            <a:ext cx="11004605" cy="1569660"/>
          </a:xfrm>
          <a:prstGeom prst="rect">
            <a:avLst/>
          </a:prstGeom>
          <a:noFill/>
        </p:spPr>
        <p:txBody>
          <a:bodyPr wrap="square">
            <a:spAutoFit/>
          </a:bodyPr>
          <a:lstStyle/>
          <a:p>
            <a:pPr algn="ctr" defTabSz="609585" eaLnBrk="0" fontAlgn="base" hangingPunct="0">
              <a:spcBef>
                <a:spcPct val="0"/>
              </a:spcBef>
              <a:spcAft>
                <a:spcPct val="0"/>
              </a:spcAft>
            </a:pPr>
            <a:r>
              <a:rPr lang="en-GB" sz="4800">
                <a:solidFill>
                  <a:prstClr val="white"/>
                </a:solidFill>
                <a:latin typeface="Fuse V.2 Display Black" panose="00000A00000000000000" pitchFamily="50" charset="0"/>
                <a:ea typeface="MS PGothic" panose="020B0600070205080204" pitchFamily="34" charset="-128"/>
              </a:rPr>
              <a:t>Every donation will be </a:t>
            </a:r>
            <a:r>
              <a:rPr lang="en-GB" sz="4800">
                <a:solidFill>
                  <a:prstClr val="white"/>
                </a:solidFill>
                <a:highlight>
                  <a:srgbClr val="00AEEF"/>
                </a:highlight>
                <a:latin typeface="Fuse V.2 Display Black" panose="00000A00000000000000" pitchFamily="50" charset="0"/>
                <a:ea typeface="MS PGothic" panose="020B0600070205080204" pitchFamily="34" charset="-128"/>
              </a:rPr>
              <a:t>doubled</a:t>
            </a:r>
            <a:r>
              <a:rPr lang="en-GB" sz="4800">
                <a:solidFill>
                  <a:prstClr val="white"/>
                </a:solidFill>
                <a:latin typeface="Fuse V.2 Display Black" panose="00000A00000000000000" pitchFamily="50" charset="0"/>
                <a:ea typeface="MS PGothic" panose="020B0600070205080204" pitchFamily="34" charset="-128"/>
              </a:rPr>
              <a:t> – up to £4 million – thanks to</a:t>
            </a:r>
          </a:p>
        </p:txBody>
      </p:sp>
      <p:pic>
        <p:nvPicPr>
          <p:cNvPr id="5" name="Picture 4" descr="The Children's Investment Fund Foundation - Current Openings">
            <a:extLst>
              <a:ext uri="{FF2B5EF4-FFF2-40B4-BE49-F238E27FC236}">
                <a16:creationId xmlns:a16="http://schemas.microsoft.com/office/drawing/2014/main" id="{FE8D4D90-E98B-7C04-6213-0048A0D65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254" y="4065672"/>
            <a:ext cx="4219493" cy="1012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5FD5E93-1E03-1F49-F907-73940C2D3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6800" y="55145"/>
            <a:ext cx="2919663" cy="126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34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2">
            <a:extLst>
              <a:ext uri="{FF2B5EF4-FFF2-40B4-BE49-F238E27FC236}">
                <a16:creationId xmlns:a16="http://schemas.microsoft.com/office/drawing/2014/main" id="{C571A2EB-9A9B-E176-3072-B467D9EC5041}"/>
              </a:ext>
            </a:extLst>
          </p:cNvPr>
          <p:cNvSpPr txBox="1">
            <a:spLocks noChangeArrowheads="1"/>
          </p:cNvSpPr>
          <p:nvPr/>
        </p:nvSpPr>
        <p:spPr bwMode="auto">
          <a:xfrm>
            <a:off x="6602541" y="1595308"/>
            <a:ext cx="6697133" cy="55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685800" indent="-2286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219170" fontAlgn="base">
              <a:lnSpc>
                <a:spcPct val="90000"/>
              </a:lnSpc>
              <a:spcBef>
                <a:spcPts val="1333"/>
              </a:spcBef>
              <a:spcAft>
                <a:spcPct val="0"/>
              </a:spcAft>
            </a:pPr>
            <a:r>
              <a:rPr lang="en-US" altLang="en-US" sz="2667" b="1" dirty="0">
                <a:solidFill>
                  <a:prstClr val="white"/>
                </a:solidFill>
                <a:latin typeface="Fuse V.2 Display Bold" pitchFamily="2" charset="0"/>
              </a:rPr>
              <a:t>OUR SCHOOL IS SIGNED UP!</a:t>
            </a:r>
          </a:p>
        </p:txBody>
      </p:sp>
      <p:sp>
        <p:nvSpPr>
          <p:cNvPr id="41988" name="Subtitle 2">
            <a:extLst>
              <a:ext uri="{FF2B5EF4-FFF2-40B4-BE49-F238E27FC236}">
                <a16:creationId xmlns:a16="http://schemas.microsoft.com/office/drawing/2014/main" id="{A24FF540-7DA9-91CD-F4EF-962AA66D7299}"/>
              </a:ext>
            </a:extLst>
          </p:cNvPr>
          <p:cNvSpPr txBox="1">
            <a:spLocks/>
          </p:cNvSpPr>
          <p:nvPr/>
        </p:nvSpPr>
        <p:spPr bwMode="auto">
          <a:xfrm>
            <a:off x="6193478" y="2213690"/>
            <a:ext cx="5033433" cy="320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09585" fontAlgn="base">
              <a:spcBef>
                <a:spcPct val="20000"/>
              </a:spcBef>
              <a:spcAft>
                <a:spcPct val="0"/>
              </a:spcAft>
            </a:pPr>
            <a:r>
              <a:rPr lang="en-US" altLang="en-US" sz="2400" dirty="0">
                <a:solidFill>
                  <a:prstClr val="white"/>
                </a:solidFill>
                <a:latin typeface="Fuse V.2 Display" panose="00000500000000000000" pitchFamily="50" charset="0"/>
              </a:rPr>
              <a:t>Challenge videos introduced by Soccer Aid celebrities!</a:t>
            </a:r>
          </a:p>
          <a:p>
            <a:pPr defTabSz="609585" fontAlgn="base">
              <a:spcBef>
                <a:spcPct val="20000"/>
              </a:spcBef>
              <a:spcAft>
                <a:spcPct val="0"/>
              </a:spcAft>
            </a:pPr>
            <a:endParaRPr lang="en-US" altLang="en-US" sz="2400" dirty="0">
              <a:solidFill>
                <a:prstClr val="white"/>
              </a:solidFill>
              <a:latin typeface="Fuse V.2 Display" panose="00000500000000000000" pitchFamily="50" charset="0"/>
            </a:endParaRPr>
          </a:p>
          <a:p>
            <a:pPr defTabSz="609585" fontAlgn="base">
              <a:spcBef>
                <a:spcPct val="20000"/>
              </a:spcBef>
              <a:spcAft>
                <a:spcPct val="0"/>
              </a:spcAft>
            </a:pPr>
            <a:r>
              <a:rPr lang="en-US" altLang="en-US" sz="2400" dirty="0">
                <a:solidFill>
                  <a:prstClr val="white"/>
                </a:solidFill>
                <a:latin typeface="Fuse V.2 Display" panose="00000500000000000000" pitchFamily="50" charset="0"/>
              </a:rPr>
              <a:t>Complete the challenges and raise money</a:t>
            </a:r>
          </a:p>
          <a:p>
            <a:pPr defTabSz="609585" fontAlgn="base">
              <a:spcBef>
                <a:spcPct val="20000"/>
              </a:spcBef>
              <a:spcAft>
                <a:spcPct val="0"/>
              </a:spcAft>
            </a:pPr>
            <a:endParaRPr lang="en-US" altLang="en-US" sz="2400" dirty="0">
              <a:solidFill>
                <a:prstClr val="white"/>
              </a:solidFill>
              <a:latin typeface="Fuse V.2 Display" panose="00000500000000000000" pitchFamily="50" charset="0"/>
            </a:endParaRPr>
          </a:p>
          <a:p>
            <a:pPr defTabSz="609585" fontAlgn="base">
              <a:spcBef>
                <a:spcPct val="20000"/>
              </a:spcBef>
              <a:spcAft>
                <a:spcPct val="0"/>
              </a:spcAft>
            </a:pPr>
            <a:r>
              <a:rPr lang="en-US" altLang="en-US" sz="2400" dirty="0">
                <a:solidFill>
                  <a:prstClr val="white"/>
                </a:solidFill>
                <a:latin typeface="Fuse V.2 Display" panose="00000500000000000000" pitchFamily="50" charset="0"/>
              </a:rPr>
              <a:t>We will do the challenges </a:t>
            </a:r>
            <a:r>
              <a:rPr lang="en-US" altLang="en-US" sz="2400" dirty="0">
                <a:solidFill>
                  <a:prstClr val="white"/>
                </a:solidFill>
                <a:highlight>
                  <a:srgbClr val="008000"/>
                </a:highlight>
                <a:latin typeface="Fuse V.2 Display" panose="00000500000000000000" pitchFamily="50" charset="0"/>
              </a:rPr>
              <a:t>on XXXXXX week/day</a:t>
            </a:r>
          </a:p>
        </p:txBody>
      </p:sp>
      <p:sp>
        <p:nvSpPr>
          <p:cNvPr id="2" name="Title 1">
            <a:extLst>
              <a:ext uri="{FF2B5EF4-FFF2-40B4-BE49-F238E27FC236}">
                <a16:creationId xmlns:a16="http://schemas.microsoft.com/office/drawing/2014/main" id="{AC24BE7C-779A-16FB-4A39-7AA443638C2E}"/>
              </a:ext>
            </a:extLst>
          </p:cNvPr>
          <p:cNvSpPr txBox="1">
            <a:spLocks noChangeArrowheads="1"/>
          </p:cNvSpPr>
          <p:nvPr/>
        </p:nvSpPr>
        <p:spPr bwMode="auto">
          <a:xfrm>
            <a:off x="6088224" y="83541"/>
            <a:ext cx="5823776" cy="6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219170" fontAlgn="base">
              <a:lnSpc>
                <a:spcPct val="70000"/>
              </a:lnSpc>
              <a:spcBef>
                <a:spcPct val="0"/>
              </a:spcBef>
              <a:spcAft>
                <a:spcPct val="0"/>
              </a:spcAft>
            </a:pPr>
            <a:r>
              <a:rPr lang="en-US" altLang="en-US" sz="4000" b="1" dirty="0">
                <a:solidFill>
                  <a:srgbClr val="00AEEF"/>
                </a:solidFill>
                <a:latin typeface="Fuse V.2 Display Black" panose="00000A00000000000000" pitchFamily="50" charset="0"/>
              </a:rPr>
              <a:t>WHAT IS THE SOCCER </a:t>
            </a:r>
          </a:p>
          <a:p>
            <a:pPr defTabSz="1219170" fontAlgn="base">
              <a:lnSpc>
                <a:spcPct val="70000"/>
              </a:lnSpc>
              <a:spcBef>
                <a:spcPct val="0"/>
              </a:spcBef>
              <a:spcAft>
                <a:spcPct val="0"/>
              </a:spcAft>
            </a:pPr>
            <a:r>
              <a:rPr lang="en-US" altLang="en-US" sz="4000" b="1" dirty="0">
                <a:solidFill>
                  <a:srgbClr val="00AEEF"/>
                </a:solidFill>
                <a:latin typeface="Fuse V.2 Display Black" panose="00000A00000000000000" pitchFamily="50" charset="0"/>
              </a:rPr>
              <a:t>AID FOR UNICEF ACADEMY?</a:t>
            </a:r>
          </a:p>
        </p:txBody>
      </p:sp>
      <p:pic>
        <p:nvPicPr>
          <p:cNvPr id="4" name="Picture 3">
            <a:extLst>
              <a:ext uri="{FF2B5EF4-FFF2-40B4-BE49-F238E27FC236}">
                <a16:creationId xmlns:a16="http://schemas.microsoft.com/office/drawing/2014/main" id="{A866D8A8-8C2D-5B36-5072-E4535D51E755}"/>
              </a:ext>
            </a:extLst>
          </p:cNvPr>
          <p:cNvPicPr>
            <a:picLocks noChangeAspect="1"/>
          </p:cNvPicPr>
          <p:nvPr/>
        </p:nvPicPr>
        <p:blipFill>
          <a:blip r:embed="rId3"/>
          <a:stretch>
            <a:fillRect/>
          </a:stretch>
        </p:blipFill>
        <p:spPr>
          <a:xfrm>
            <a:off x="0" y="0"/>
            <a:ext cx="6088224"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text on a black background&#10;&#10;Description automatically generated">
            <a:extLst>
              <a:ext uri="{FF2B5EF4-FFF2-40B4-BE49-F238E27FC236}">
                <a16:creationId xmlns:a16="http://schemas.microsoft.com/office/drawing/2014/main" id="{D359CF58-06EE-19E6-DA9C-6EFF0C6443BF}"/>
              </a:ext>
            </a:extLst>
          </p:cNvPr>
          <p:cNvPicPr>
            <a:picLocks noChangeAspect="1"/>
          </p:cNvPicPr>
          <p:nvPr/>
        </p:nvPicPr>
        <p:blipFill>
          <a:blip r:embed="rId3"/>
          <a:stretch>
            <a:fillRect/>
          </a:stretch>
        </p:blipFill>
        <p:spPr>
          <a:xfrm>
            <a:off x="1634836" y="205313"/>
            <a:ext cx="8376062" cy="1047965"/>
          </a:xfrm>
          <a:prstGeom prst="rect">
            <a:avLst/>
          </a:prstGeom>
        </p:spPr>
      </p:pic>
      <p:sp>
        <p:nvSpPr>
          <p:cNvPr id="6" name="TextBox 5">
            <a:extLst>
              <a:ext uri="{FF2B5EF4-FFF2-40B4-BE49-F238E27FC236}">
                <a16:creationId xmlns:a16="http://schemas.microsoft.com/office/drawing/2014/main" id="{A054A0F9-4C70-FA05-4FA1-B0E500CD3DCA}"/>
              </a:ext>
            </a:extLst>
          </p:cNvPr>
          <p:cNvSpPr txBox="1"/>
          <p:nvPr/>
        </p:nvSpPr>
        <p:spPr>
          <a:xfrm>
            <a:off x="2955494" y="5212295"/>
            <a:ext cx="6097978" cy="830997"/>
          </a:xfrm>
          <a:prstGeom prst="rect">
            <a:avLst/>
          </a:prstGeom>
          <a:noFill/>
        </p:spPr>
        <p:txBody>
          <a:bodyPr wrap="square">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Fuse V.2 Display Black" panose="00000A00000000000000" pitchFamily="50" charset="0"/>
                <a:ea typeface="MS PGothic" panose="020B0600070205080204" pitchFamily="34" charset="-128"/>
                <a:cs typeface="+mn-cs"/>
              </a:rPr>
              <a:t>The Soccer Aid for UNICEF </a:t>
            </a:r>
            <a:r>
              <a:rPr kumimoji="0" lang="en-GB" sz="2400" b="0" i="0" u="none" strike="noStrike" kern="1200" cap="none" spc="0" normalizeH="0" baseline="0" noProof="0" dirty="0" err="1">
                <a:ln>
                  <a:noFill/>
                </a:ln>
                <a:solidFill>
                  <a:prstClr val="white"/>
                </a:solidFill>
                <a:effectLst/>
                <a:uLnTx/>
                <a:uFillTx/>
                <a:latin typeface="Fuse V.2 Display Black" panose="00000A00000000000000" pitchFamily="50" charset="0"/>
                <a:ea typeface="MS PGothic" panose="020B0600070205080204" pitchFamily="34" charset="-128"/>
                <a:cs typeface="+mn-cs"/>
              </a:rPr>
              <a:t>Acadmy</a:t>
            </a:r>
            <a:r>
              <a:rPr kumimoji="0" lang="en-GB" sz="2400" b="0" i="0" u="none" strike="noStrike" kern="1200" cap="none" spc="0" normalizeH="0" baseline="0" noProof="0" dirty="0">
                <a:ln>
                  <a:noFill/>
                </a:ln>
                <a:solidFill>
                  <a:prstClr val="white"/>
                </a:solidFill>
                <a:effectLst/>
                <a:uLnTx/>
                <a:uFillTx/>
                <a:latin typeface="Fuse V.2 Display Black" panose="00000A00000000000000" pitchFamily="50" charset="0"/>
                <a:ea typeface="MS PGothic" panose="020B0600070205080204" pitchFamily="34" charset="-128"/>
                <a:cs typeface="+mn-cs"/>
              </a:rPr>
              <a:t> helps to </a:t>
            </a:r>
            <a:r>
              <a:rPr kumimoji="0" lang="en-GB" sz="2400" b="0" i="0" u="none" strike="noStrike" kern="1200" cap="none" spc="0" normalizeH="0" baseline="0" noProof="0" dirty="0">
                <a:ln>
                  <a:noFill/>
                </a:ln>
                <a:solidFill>
                  <a:srgbClr val="00AEEF"/>
                </a:solidFill>
                <a:effectLst/>
                <a:uLnTx/>
                <a:uFillTx/>
                <a:latin typeface="Fuse V.2 Display Black" panose="00000A00000000000000" pitchFamily="50" charset="0"/>
                <a:ea typeface="MS PGothic" panose="020B0600070205080204" pitchFamily="34" charset="-128"/>
                <a:cs typeface="+mn-cs"/>
              </a:rPr>
              <a:t>protect play for every child</a:t>
            </a:r>
            <a:r>
              <a:rPr kumimoji="0" lang="en-GB" sz="2400" b="0" i="0" u="none" strike="noStrike" kern="1200" cap="none" spc="0" normalizeH="0" baseline="0" noProof="0" dirty="0">
                <a:ln>
                  <a:noFill/>
                </a:ln>
                <a:solidFill>
                  <a:prstClr val="white"/>
                </a:solidFill>
                <a:effectLst/>
                <a:uLnTx/>
                <a:uFillTx/>
                <a:latin typeface="Fuse V.2 Display Black" panose="00000A00000000000000" pitchFamily="50" charset="0"/>
                <a:ea typeface="MS PGothic" panose="020B0600070205080204" pitchFamily="34" charset="-128"/>
                <a:cs typeface="+mn-cs"/>
              </a:rPr>
              <a:t>.</a:t>
            </a:r>
          </a:p>
        </p:txBody>
      </p:sp>
      <p:sp>
        <p:nvSpPr>
          <p:cNvPr id="4" name="Title 1">
            <a:extLst>
              <a:ext uri="{FF2B5EF4-FFF2-40B4-BE49-F238E27FC236}">
                <a16:creationId xmlns:a16="http://schemas.microsoft.com/office/drawing/2014/main" id="{185A6397-AD81-34EB-E661-659299E5FEFA}"/>
              </a:ext>
            </a:extLst>
          </p:cNvPr>
          <p:cNvSpPr txBox="1">
            <a:spLocks noChangeArrowheads="1"/>
          </p:cNvSpPr>
          <p:nvPr/>
        </p:nvSpPr>
        <p:spPr bwMode="auto">
          <a:xfrm>
            <a:off x="660309" y="3008652"/>
            <a:ext cx="10871382" cy="84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lnSpc>
                <a:spcPct val="70000"/>
              </a:lnSpc>
              <a:spcBef>
                <a:spcPct val="0"/>
              </a:spcBef>
              <a:spcAft>
                <a:spcPct val="0"/>
              </a:spcAft>
              <a:defRPr/>
            </a:pPr>
            <a:r>
              <a:rPr lang="en-US" altLang="en-US" sz="5850" b="1" dirty="0">
                <a:solidFill>
                  <a:prstClr val="white"/>
                </a:solidFill>
                <a:latin typeface="Fuse V.2 Display Black"/>
                <a:ea typeface="MS PGothic"/>
              </a:rPr>
              <a:t>Play video -</a:t>
            </a:r>
            <a:r>
              <a:rPr lang="en-US" altLang="en-US" sz="5850" b="1" dirty="0">
                <a:solidFill>
                  <a:schemeClr val="bg1"/>
                </a:solidFill>
                <a:latin typeface="Fuse V.2 Display Black"/>
                <a:ea typeface="MS PGothic"/>
              </a:rPr>
              <a:t> </a:t>
            </a:r>
            <a:r>
              <a:rPr lang="en-US" sz="5850" dirty="0">
                <a:solidFill>
                  <a:schemeClr val="bg1"/>
                </a:solidFill>
                <a:latin typeface="Calibri"/>
                <a:ea typeface="MS PGothic"/>
                <a:cs typeface="Calibri"/>
              </a:rPr>
              <a:t>https://www.youtube.com/watch?v=ZvKfIyBbfUU</a:t>
            </a:r>
            <a:endParaRPr lang="en-US" dirty="0">
              <a:solidFill>
                <a:schemeClr val="bg1"/>
              </a:solidFill>
              <a:cs typeface="+mn-cs"/>
            </a:endParaRPr>
          </a:p>
        </p:txBody>
      </p:sp>
    </p:spTree>
    <p:extLst>
      <p:ext uri="{BB962C8B-B14F-4D97-AF65-F5344CB8AC3E}">
        <p14:creationId xmlns:p14="http://schemas.microsoft.com/office/powerpoint/2010/main" val="4194595523"/>
      </p:ext>
    </p:extLst>
  </p:cSld>
  <p:clrMapOvr>
    <a:masterClrMapping/>
  </p:clrMapOvr>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C0CFE1BBBF774BA515085230C48FA0" ma:contentTypeVersion="17" ma:contentTypeDescription="Create a new document." ma:contentTypeScope="" ma:versionID="5525cec5a627b9f0ce2cafeea6b265b8">
  <xsd:schema xmlns:xsd="http://www.w3.org/2001/XMLSchema" xmlns:xs="http://www.w3.org/2001/XMLSchema" xmlns:p="http://schemas.microsoft.com/office/2006/metadata/properties" xmlns:ns1="http://schemas.microsoft.com/sharepoint/v3" xmlns:ns2="8206c287-75e3-4842-9d52-ed3c780429b7" xmlns:ns3="2c7b693a-f79a-40dc-9aa8-5525addba8fb" targetNamespace="http://schemas.microsoft.com/office/2006/metadata/properties" ma:root="true" ma:fieldsID="c8cd83c0a2269bacb0b400be3cbcbeb7" ns1:_="" ns2:_="" ns3:_="">
    <xsd:import namespace="http://schemas.microsoft.com/sharepoint/v3"/>
    <xsd:import namespace="8206c287-75e3-4842-9d52-ed3c780429b7"/>
    <xsd:import namespace="2c7b693a-f79a-40dc-9aa8-5525addba8f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06c287-75e3-4842-9d52-ed3c78042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7b693a-f79a-40dc-9aa8-5525addba8f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2dd20d4-c0cf-4881-8e6b-d378d9fe7fe6}" ma:internalName="TaxCatchAll" ma:showField="CatchAllData" ma:web="2c7b693a-f79a-40dc-9aa8-5525addba8f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c7b693a-f79a-40dc-9aa8-5525addba8fb" xsi:nil="true"/>
    <lcf76f155ced4ddcb4097134ff3c332f xmlns="8206c287-75e3-4842-9d52-ed3c780429b7">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72CC3062-7C46-4F3E-A131-7962C8ADBC21}"/>
</file>

<file path=customXml/itemProps2.xml><?xml version="1.0" encoding="utf-8"?>
<ds:datastoreItem xmlns:ds="http://schemas.openxmlformats.org/officeDocument/2006/customXml" ds:itemID="{00E74AB8-7486-4605-87D7-90B194A3488B}"/>
</file>

<file path=customXml/itemProps3.xml><?xml version="1.0" encoding="utf-8"?>
<ds:datastoreItem xmlns:ds="http://schemas.openxmlformats.org/officeDocument/2006/customXml" ds:itemID="{70FB067B-0831-4AFB-8D2D-5BF8D3FBA2B5}"/>
</file>

<file path=docProps/app.xml><?xml version="1.0" encoding="utf-8"?>
<Properties xmlns="http://schemas.openxmlformats.org/officeDocument/2006/extended-properties" xmlns:vt="http://schemas.openxmlformats.org/officeDocument/2006/docPropsVTypes">
  <TotalTime>209</TotalTime>
  <Words>1195</Words>
  <Application>Microsoft Office PowerPoint</Application>
  <PresentationFormat>Widescreen</PresentationFormat>
  <Paragraphs>174</Paragraphs>
  <Slides>10</Slides>
  <Notes>9</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10</vt:i4>
      </vt:variant>
    </vt:vector>
  </HeadingPairs>
  <TitlesOfParts>
    <vt:vector size="27" baseType="lpstr">
      <vt:lpstr>Arial</vt:lpstr>
      <vt:lpstr>Arial,Sans-Serif</vt:lpstr>
      <vt:lpstr>Calibri</vt:lpstr>
      <vt:lpstr>Calibri Light</vt:lpstr>
      <vt:lpstr>Fuse V.2 Display</vt:lpstr>
      <vt:lpstr>Fuse V.2 Display Black</vt:lpstr>
      <vt:lpstr>Fuse V.2 Display Bold</vt:lpstr>
      <vt:lpstr>Montserrat</vt:lpstr>
      <vt:lpstr>Univers LT Pro 45 Light</vt:lpstr>
      <vt:lpstr>9_Custom Design</vt:lpstr>
      <vt:lpstr>1_Custom Design</vt:lpstr>
      <vt:lpstr>13_Custom Design</vt:lpstr>
      <vt:lpstr>18_Custom Design</vt:lpstr>
      <vt:lpstr>8_Custom Design</vt:lpstr>
      <vt:lpstr>3_Custom Design</vt:lpstr>
      <vt:lpstr>11_Custom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Hill</dc:creator>
  <cp:lastModifiedBy>Jenny Hill</cp:lastModifiedBy>
  <cp:revision>4</cp:revision>
  <dcterms:created xsi:type="dcterms:W3CDTF">2024-05-23T16:18:56Z</dcterms:created>
  <dcterms:modified xsi:type="dcterms:W3CDTF">2024-05-28T15:12:24Z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0x01010072C0CFE1BBBF774BA515085230C48FA0</vt:lpwstr>
  </property>
</Properties>
</file>