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2" r:id="rId5"/>
    <p:sldMasterId id="2147483664" r:id="rId6"/>
    <p:sldMasterId id="2147483666" r:id="rId7"/>
  </p:sldMasterIdLst>
  <p:notesMasterIdLst>
    <p:notesMasterId r:id="rId23"/>
  </p:notesMasterIdLst>
  <p:sldIdLst>
    <p:sldId id="260" r:id="rId8"/>
    <p:sldId id="356" r:id="rId9"/>
    <p:sldId id="363" r:id="rId10"/>
    <p:sldId id="322" r:id="rId11"/>
    <p:sldId id="299" r:id="rId12"/>
    <p:sldId id="309" r:id="rId13"/>
    <p:sldId id="324" r:id="rId14"/>
    <p:sldId id="349" r:id="rId15"/>
    <p:sldId id="364" r:id="rId16"/>
    <p:sldId id="315" r:id="rId17"/>
    <p:sldId id="330" r:id="rId18"/>
    <p:sldId id="328" r:id="rId19"/>
    <p:sldId id="339" r:id="rId20"/>
    <p:sldId id="336" r:id="rId21"/>
    <p:sldId id="35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6FD4F4-FD60-B6D9-19CB-F1D5CA13ECE1}" v="2" dt="2024-05-28T13:30:55.6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y Hill" userId="S::jennyh@unicef.org.uk::c144f795-f8f5-4cf8-8f25-e66112b79b9d" providerId="AD" clId="Web-{C76FD4F4-FD60-B6D9-19CB-F1D5CA13ECE1}"/>
    <pc:docChg chg="modSld">
      <pc:chgData name="Jenny Hill" userId="S::jennyh@unicef.org.uk::c144f795-f8f5-4cf8-8f25-e66112b79b9d" providerId="AD" clId="Web-{C76FD4F4-FD60-B6D9-19CB-F1D5CA13ECE1}" dt="2024-05-28T13:30:55.601" v="1"/>
      <pc:docMkLst>
        <pc:docMk/>
      </pc:docMkLst>
      <pc:sldChg chg="addSp delSp delAnim">
        <pc:chgData name="Jenny Hill" userId="S::jennyh@unicef.org.uk::c144f795-f8f5-4cf8-8f25-e66112b79b9d" providerId="AD" clId="Web-{C76FD4F4-FD60-B6D9-19CB-F1D5CA13ECE1}" dt="2024-05-28T13:30:55.601" v="1"/>
        <pc:sldMkLst>
          <pc:docMk/>
          <pc:sldMk cId="1764196512" sldId="322"/>
        </pc:sldMkLst>
        <pc:spChg chg="add">
          <ac:chgData name="Jenny Hill" userId="S::jennyh@unicef.org.uk::c144f795-f8f5-4cf8-8f25-e66112b79b9d" providerId="AD" clId="Web-{C76FD4F4-FD60-B6D9-19CB-F1D5CA13ECE1}" dt="2024-05-28T13:30:55.601" v="1"/>
          <ac:spMkLst>
            <pc:docMk/>
            <pc:sldMk cId="1764196512" sldId="322"/>
            <ac:spMk id="3" creationId="{28EAB5E7-7105-DF66-C33E-E415470F27F1}"/>
          </ac:spMkLst>
        </pc:spChg>
        <pc:picChg chg="del">
          <ac:chgData name="Jenny Hill" userId="S::jennyh@unicef.org.uk::c144f795-f8f5-4cf8-8f25-e66112b79b9d" providerId="AD" clId="Web-{C76FD4F4-FD60-B6D9-19CB-F1D5CA13ECE1}" dt="2024-05-28T13:30:18.741" v="0"/>
          <ac:picMkLst>
            <pc:docMk/>
            <pc:sldMk cId="1764196512" sldId="322"/>
            <ac:picMk id="2" creationId="{EF91BF87-48F2-56C6-4EBE-B76AC4FE43AE}"/>
          </ac:picMkLst>
        </pc:picChg>
      </pc:sldChg>
    </pc:docChg>
  </pc:docChgLst>
  <pc:docChgLst>
    <pc:chgData name="Jenny Hill" userId="S::jennyh@unicef.org.uk::c144f795-f8f5-4cf8-8f25-e66112b79b9d" providerId="AD" clId="Web-{CD18D76C-ABFB-C789-9B23-33B34F528B56}"/>
    <pc:docChg chg="modSld">
      <pc:chgData name="Jenny Hill" userId="S::jennyh@unicef.org.uk::c144f795-f8f5-4cf8-8f25-e66112b79b9d" providerId="AD" clId="Web-{CD18D76C-ABFB-C789-9B23-33B34F528B56}" dt="2024-05-24T14:01:48.409" v="11" actId="20577"/>
      <pc:docMkLst>
        <pc:docMk/>
      </pc:docMkLst>
      <pc:sldChg chg="addSp delSp modSp delAnim">
        <pc:chgData name="Jenny Hill" userId="S::jennyh@unicef.org.uk::c144f795-f8f5-4cf8-8f25-e66112b79b9d" providerId="AD" clId="Web-{CD18D76C-ABFB-C789-9B23-33B34F528B56}" dt="2024-05-24T14:01:48.409" v="11" actId="20577"/>
        <pc:sldMkLst>
          <pc:docMk/>
          <pc:sldMk cId="3301910137" sldId="336"/>
        </pc:sldMkLst>
        <pc:spChg chg="add del">
          <ac:chgData name="Jenny Hill" userId="S::jennyh@unicef.org.uk::c144f795-f8f5-4cf8-8f25-e66112b79b9d" providerId="AD" clId="Web-{CD18D76C-ABFB-C789-9B23-33B34F528B56}" dt="2024-05-24T14:00:51.673" v="2"/>
          <ac:spMkLst>
            <pc:docMk/>
            <pc:sldMk cId="3301910137" sldId="336"/>
            <ac:spMk id="3" creationId="{95F6604F-8C04-90BF-E59A-6399E0D07DFB}"/>
          </ac:spMkLst>
        </pc:spChg>
        <pc:spChg chg="add del">
          <ac:chgData name="Jenny Hill" userId="S::jennyh@unicef.org.uk::c144f795-f8f5-4cf8-8f25-e66112b79b9d" providerId="AD" clId="Web-{CD18D76C-ABFB-C789-9B23-33B34F528B56}" dt="2024-05-24T14:00:51.705" v="4"/>
          <ac:spMkLst>
            <pc:docMk/>
            <pc:sldMk cId="3301910137" sldId="336"/>
            <ac:spMk id="4" creationId="{7F6571D5-34FF-B91E-746F-DD62D2179344}"/>
          </ac:spMkLst>
        </pc:spChg>
        <pc:spChg chg="add mod">
          <ac:chgData name="Jenny Hill" userId="S::jennyh@unicef.org.uk::c144f795-f8f5-4cf8-8f25-e66112b79b9d" providerId="AD" clId="Web-{CD18D76C-ABFB-C789-9B23-33B34F528B56}" dt="2024-05-24T14:01:48.409" v="11" actId="20577"/>
          <ac:spMkLst>
            <pc:docMk/>
            <pc:sldMk cId="3301910137" sldId="336"/>
            <ac:spMk id="5" creationId="{185A6397-AD81-34EB-E661-659299E5FEFA}"/>
          </ac:spMkLst>
        </pc:spChg>
        <pc:picChg chg="del">
          <ac:chgData name="Jenny Hill" userId="S::jennyh@unicef.org.uk::c144f795-f8f5-4cf8-8f25-e66112b79b9d" providerId="AD" clId="Web-{CD18D76C-ABFB-C789-9B23-33B34F528B56}" dt="2024-05-24T14:00:37.439" v="0"/>
          <ac:picMkLst>
            <pc:docMk/>
            <pc:sldMk cId="3301910137" sldId="336"/>
            <ac:picMk id="2" creationId="{A4A0E27F-0D76-2798-0B8E-08CA37E41510}"/>
          </ac:picMkLst>
        </pc:picChg>
      </pc:sldChg>
    </pc:docChg>
  </pc:docChgLst>
  <pc:docChgLst>
    <pc:chgData name="Jenny Hill" userId="S::jennyh@unicef.org.uk::c144f795-f8f5-4cf8-8f25-e66112b79b9d" providerId="AD" clId="Web-{C91DFE8F-2697-3EF9-303E-357E86E77E95}"/>
    <pc:docChg chg="modSld">
      <pc:chgData name="Jenny Hill" userId="S::jennyh@unicef.org.uk::c144f795-f8f5-4cf8-8f25-e66112b79b9d" providerId="AD" clId="Web-{C91DFE8F-2697-3EF9-303E-357E86E77E95}" dt="2024-05-23T17:44:05.631" v="0" actId="20577"/>
      <pc:docMkLst>
        <pc:docMk/>
      </pc:docMkLst>
      <pc:sldChg chg="modSp">
        <pc:chgData name="Jenny Hill" userId="S::jennyh@unicef.org.uk::c144f795-f8f5-4cf8-8f25-e66112b79b9d" providerId="AD" clId="Web-{C91DFE8F-2697-3EF9-303E-357E86E77E95}" dt="2024-05-23T17:44:05.631" v="0" actId="20577"/>
        <pc:sldMkLst>
          <pc:docMk/>
          <pc:sldMk cId="2929826288" sldId="339"/>
        </pc:sldMkLst>
        <pc:spChg chg="mod">
          <ac:chgData name="Jenny Hill" userId="S::jennyh@unicef.org.uk::c144f795-f8f5-4cf8-8f25-e66112b79b9d" providerId="AD" clId="Web-{C91DFE8F-2697-3EF9-303E-357E86E77E95}" dt="2024-05-23T17:44:05.631" v="0" actId="20577"/>
          <ac:spMkLst>
            <pc:docMk/>
            <pc:sldMk cId="2929826288" sldId="339"/>
            <ac:spMk id="39940" creationId="{3098C5A2-8EA3-50E9-2502-70D25D094EDE}"/>
          </ac:spMkLst>
        </pc:spChg>
      </pc:sldChg>
    </pc:docChg>
  </pc:docChgLst>
  <pc:docChgLst>
    <pc:chgData name="Jenny Hill" userId="S::jennyh@unicef.org.uk::c144f795-f8f5-4cf8-8f25-e66112b79b9d" providerId="AD" clId="Web-{86794A72-42E1-4AD8-86C8-1879D140F48A}"/>
    <pc:docChg chg="modSld">
      <pc:chgData name="Jenny Hill" userId="S::jennyh@unicef.org.uk::c144f795-f8f5-4cf8-8f25-e66112b79b9d" providerId="AD" clId="Web-{86794A72-42E1-4AD8-86C8-1879D140F48A}" dt="2024-05-23T17:44:59.013" v="1" actId="20577"/>
      <pc:docMkLst>
        <pc:docMk/>
      </pc:docMkLst>
      <pc:sldChg chg="modSp">
        <pc:chgData name="Jenny Hill" userId="S::jennyh@unicef.org.uk::c144f795-f8f5-4cf8-8f25-e66112b79b9d" providerId="AD" clId="Web-{86794A72-42E1-4AD8-86C8-1879D140F48A}" dt="2024-05-23T17:44:59.013" v="1" actId="20577"/>
        <pc:sldMkLst>
          <pc:docMk/>
          <pc:sldMk cId="2929826288" sldId="339"/>
        </pc:sldMkLst>
        <pc:spChg chg="mod">
          <ac:chgData name="Jenny Hill" userId="S::jennyh@unicef.org.uk::c144f795-f8f5-4cf8-8f25-e66112b79b9d" providerId="AD" clId="Web-{86794A72-42E1-4AD8-86C8-1879D140F48A}" dt="2024-05-23T17:44:59.013" v="1" actId="20577"/>
          <ac:spMkLst>
            <pc:docMk/>
            <pc:sldMk cId="2929826288" sldId="339"/>
            <ac:spMk id="39940" creationId="{3098C5A2-8EA3-50E9-2502-70D25D094ED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EB2334-39CA-45BA-A035-81A0994AE79B}" type="datetimeFigureOut">
              <a:rPr lang="en-GB" smtClean="0"/>
              <a:t>28/05/2024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43A714-E368-4DD9-B577-C02C09179517}" type="slidenum">
              <a:rPr lang="en-GB" smtClean="0"/>
              <a:t>‹#›</a:t>
            </a:fld>
            <a:endParaRPr lang="en-GB"/>
          </a:p>
        </p:txBody>
      </p:sp>
    </p:spTree>
    <p:extLst>
      <p:ext uri="{BB962C8B-B14F-4D97-AF65-F5344CB8AC3E}">
        <p14:creationId xmlns:p14="http://schemas.microsoft.com/office/powerpoint/2010/main" val="1057903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D18882DF-6EFA-C907-A384-5F7453C1F28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a:extLst>
              <a:ext uri="{FF2B5EF4-FFF2-40B4-BE49-F238E27FC236}">
                <a16:creationId xmlns:a16="http://schemas.microsoft.com/office/drawing/2014/main" id="{0BADCCA4-355B-1626-CD1A-ADC2452A293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i="1"/>
              <a:t>Use this PowerPoint to introduce the learning activities in the two lessons of the UNICEF Soccer Aid Academy. </a:t>
            </a:r>
          </a:p>
          <a:p>
            <a:pPr eaLnBrk="1" hangingPunct="1"/>
            <a:r>
              <a:rPr lang="en-US" altLang="en-US" i="1"/>
              <a:t> </a:t>
            </a:r>
            <a:endParaRPr lang="en-GB" altLang="en-US"/>
          </a:p>
          <a:p>
            <a:pPr eaLnBrk="1" hangingPunct="1"/>
            <a:r>
              <a:rPr lang="en-US" altLang="en-US" i="1"/>
              <a:t>The notes are editable so they can be adapted to meet the needs of your pupils.</a:t>
            </a:r>
            <a:endParaRPr lang="en-GB" altLang="en-US"/>
          </a:p>
          <a:p>
            <a:pPr eaLnBrk="1" hangingPunct="1"/>
            <a:endParaRPr lang="en-US" altLang="en-US"/>
          </a:p>
        </p:txBody>
      </p:sp>
      <p:sp>
        <p:nvSpPr>
          <p:cNvPr id="23555" name="Slide Number Placeholder 3">
            <a:extLst>
              <a:ext uri="{FF2B5EF4-FFF2-40B4-BE49-F238E27FC236}">
                <a16:creationId xmlns:a16="http://schemas.microsoft.com/office/drawing/2014/main" id="{867576E8-2BEF-7462-2269-281E46F52B5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5E7B7FAD-4429-462A-9A30-00EF2228FC97}"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260B2D-0714-4CA1-886B-6A18FC5D938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4788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i="0">
                <a:effectLst/>
                <a:latin typeface="Calibri" panose="020F0502020204030204" pitchFamily="34" charset="0"/>
                <a:ea typeface="Calibri" panose="020F0502020204030204" pitchFamily="34" charset="0"/>
                <a:cs typeface="Times New Roman" panose="02020603050405020304" pitchFamily="18" charset="0"/>
              </a:rPr>
              <a:t>Review Article 31 from the CRC </a:t>
            </a:r>
            <a:r>
              <a:rPr lang="en-GB" sz="1200" i="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using the short child-friendly CRC version of articles, and discuss:</a:t>
            </a:r>
            <a:r>
              <a:rPr lang="en-GB" sz="1200" i="0">
                <a:effectLst/>
                <a:latin typeface="Calibri" panose="020F0502020204030204" pitchFamily="34" charset="0"/>
                <a:ea typeface="Calibri" panose="020F0502020204030204" pitchFamily="34" charset="0"/>
                <a:cs typeface="Times New Roman" panose="02020603050405020304" pitchFamily="18" charset="0"/>
              </a:rPr>
              <a:t> </a:t>
            </a:r>
          </a:p>
          <a:p>
            <a:pPr marL="285750" marR="0" indent="-285750">
              <a:spcBef>
                <a:spcPts val="0"/>
              </a:spcBef>
              <a:spcAft>
                <a:spcPts val="0"/>
              </a:spcAft>
              <a:buFont typeface="Arial" panose="020B0604020202020204" pitchFamily="34" charset="0"/>
              <a:buChar char="•"/>
            </a:pPr>
            <a:endParaRPr lang="en-GB" sz="1200" i="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GB" sz="1200" i="0">
                <a:effectLst/>
                <a:latin typeface="Calibri" panose="020F0502020204030204" pitchFamily="34" charset="0"/>
                <a:ea typeface="Calibri" panose="020F0502020204030204" pitchFamily="34" charset="0"/>
                <a:cs typeface="Times New Roman" panose="02020603050405020304" pitchFamily="18" charset="0"/>
              </a:rPr>
              <a:t>What does this right mean to you?</a:t>
            </a:r>
          </a:p>
          <a:p>
            <a:pPr marL="285750" marR="0" indent="-285750">
              <a:spcBef>
                <a:spcPts val="0"/>
              </a:spcBef>
              <a:spcAft>
                <a:spcPts val="0"/>
              </a:spcAft>
              <a:buFont typeface="Arial" panose="020B0604020202020204" pitchFamily="34" charset="0"/>
              <a:buChar char="•"/>
            </a:pPr>
            <a:r>
              <a:rPr lang="en-GB" sz="1200" i="0">
                <a:effectLst/>
                <a:latin typeface="Calibri" panose="020F0502020204030204" pitchFamily="34" charset="0"/>
                <a:ea typeface="Calibri" panose="020F0502020204030204" pitchFamily="34" charset="0"/>
                <a:cs typeface="Times New Roman" panose="02020603050405020304" pitchFamily="18" charset="0"/>
              </a:rPr>
              <a:t>Why is it important that every child around the world has access to this right to play?</a:t>
            </a:r>
          </a:p>
          <a:p>
            <a:pPr marL="285750" marR="0" indent="-285750">
              <a:spcBef>
                <a:spcPts val="0"/>
              </a:spcBef>
              <a:spcAft>
                <a:spcPts val="0"/>
              </a:spcAft>
              <a:buFont typeface="Arial" panose="020B0604020202020204" pitchFamily="34" charset="0"/>
              <a:buChar char="•"/>
            </a:pPr>
            <a:r>
              <a:rPr lang="en-GB" sz="1200" i="0">
                <a:effectLst/>
                <a:latin typeface="Calibri" panose="020F0502020204030204" pitchFamily="34" charset="0"/>
                <a:ea typeface="Calibri" panose="020F0502020204030204" pitchFamily="34" charset="0"/>
                <a:cs typeface="Times New Roman" panose="02020603050405020304" pitchFamily="18" charset="0"/>
              </a:rPr>
              <a:t>Why is it important for children l</a:t>
            </a:r>
            <a:r>
              <a:rPr lang="en-GB" sz="1200">
                <a:effectLst/>
                <a:latin typeface="Calibri" panose="020F0502020204030204" pitchFamily="34" charset="0"/>
                <a:ea typeface="Calibri" panose="020F0502020204030204" pitchFamily="34" charset="0"/>
                <a:cs typeface="Times New Roman" panose="02020603050405020304" pitchFamily="18" charset="0"/>
              </a:rPr>
              <a:t>ike these who are living in the </a:t>
            </a:r>
            <a:r>
              <a:rPr lang="en-GB" sz="1200" err="1">
                <a:effectLst/>
                <a:latin typeface="Calibri" panose="020F0502020204030204" pitchFamily="34" charset="0"/>
                <a:ea typeface="Calibri" panose="020F0502020204030204" pitchFamily="34" charset="0"/>
                <a:cs typeface="Times New Roman" panose="02020603050405020304" pitchFamily="18" charset="0"/>
              </a:rPr>
              <a:t>Za’atari</a:t>
            </a:r>
            <a:r>
              <a:rPr lang="en-GB" sz="1200">
                <a:effectLst/>
                <a:latin typeface="Calibri" panose="020F0502020204030204" pitchFamily="34" charset="0"/>
                <a:ea typeface="Calibri" panose="020F0502020204030204" pitchFamily="34" charset="0"/>
                <a:cs typeface="Times New Roman" panose="02020603050405020304" pitchFamily="18" charset="0"/>
              </a:rPr>
              <a:t> refugee camp to play? (or children who are living through wars and natural disasters in other places around the world)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endParaRPr lang="en-GB" sz="1200" i="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260B2D-0714-4CA1-886B-6A18FC5D938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1405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i="1">
                <a:effectLst/>
                <a:latin typeface="Calibri" panose="020F0502020204030204" pitchFamily="34" charset="0"/>
                <a:ea typeface="Calibri" panose="020F0502020204030204" pitchFamily="34" charset="0"/>
                <a:cs typeface="Times New Roman" panose="02020603050405020304" pitchFamily="18" charset="0"/>
              </a:rPr>
              <a:t>Learning Activity – Right to Play and Mental Health</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Invite each child to think about and share what their favorite game to play is. Ask: Why is it your favorite? How do you feel when you play the game? How do you feel after you play the game? </a:t>
            </a:r>
          </a:p>
          <a:p>
            <a:pPr marL="0" marR="0">
              <a:spcBef>
                <a:spcPts val="0"/>
              </a:spcBef>
              <a:spcAft>
                <a:spcPts val="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Invite the children to share individually or in groups and lead them to understanding how play is not just fun, but important for how it makes them feel and for keeping their bodies and minds healthy. This why it is so important that all children everywhere have their right to play. </a:t>
            </a:r>
          </a:p>
          <a:p>
            <a:pPr marL="0" marR="0">
              <a:spcBef>
                <a:spcPts val="0"/>
              </a:spcBef>
              <a:spcAft>
                <a:spcPts val="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Explain to children that they are going to learn a new game called “</a:t>
            </a:r>
            <a:r>
              <a:rPr lang="en-US" sz="1800" err="1">
                <a:effectLst/>
                <a:latin typeface="Calibri" panose="020F0502020204030204" pitchFamily="34" charset="0"/>
                <a:ea typeface="Calibri" panose="020F0502020204030204" pitchFamily="34" charset="0"/>
                <a:cs typeface="Times New Roman" panose="02020603050405020304" pitchFamily="18" charset="0"/>
              </a:rPr>
              <a:t>hajla</a:t>
            </a:r>
            <a:r>
              <a:rPr lang="en-US" sz="1800">
                <a:effectLst/>
                <a:latin typeface="Calibri" panose="020F0502020204030204" pitchFamily="34" charset="0"/>
                <a:ea typeface="Calibri" panose="020F0502020204030204" pitchFamily="34" charset="0"/>
                <a:cs typeface="Times New Roman" panose="02020603050405020304" pitchFamily="18" charset="0"/>
              </a:rPr>
              <a:t>” that many Syrian children like Elan play. This game is similar to the game we know called hopscotch. </a:t>
            </a:r>
          </a:p>
          <a:p>
            <a:pPr marL="0" marR="0">
              <a:spcBef>
                <a:spcPts val="0"/>
              </a:spcBef>
              <a:spcAft>
                <a:spcPts val="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To play the game, you draw a grid of eight squares on the ground using chalk (or you could play it indoors using painter’s tape to create the lines). </a:t>
            </a:r>
          </a:p>
          <a:p>
            <a:pPr marL="0" marR="0">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There are many ways you can play the game. You can share the different ways or choose to play the game one way that is appropriate for the age and ability of all the children in your class.</a:t>
            </a:r>
          </a:p>
          <a:p>
            <a:pPr marL="0" marR="0">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You can number the squares and take turns kicking a stone into the grid. You get points based on the number of the square where your stone stops – but you lose your points if your stone lands on a line or outside the grid.</a:t>
            </a:r>
          </a:p>
          <a:p>
            <a:pPr marL="0" marR="0">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Like hopscotch, you can hop through the grid on one foot, number to number. Some children play by tossing the stone into a numbered square and skip that square while hopping. Other children will play by kicking the stone from square to square as they hop - losing their turn if the stone lands on a line of the grid or outside of the squares.</a:t>
            </a:r>
          </a:p>
          <a:p>
            <a:pPr marL="0" marR="0">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Other adaptations to play </a:t>
            </a:r>
            <a:r>
              <a:rPr lang="en-US" sz="1800" err="1">
                <a:effectLst/>
                <a:latin typeface="Calibri" panose="020F0502020204030204" pitchFamily="34" charset="0"/>
                <a:ea typeface="Calibri" panose="020F0502020204030204" pitchFamily="34" charset="0"/>
                <a:cs typeface="Times New Roman" panose="02020603050405020304" pitchFamily="18" charset="0"/>
              </a:rPr>
              <a:t>hajla</a:t>
            </a:r>
            <a:r>
              <a:rPr lang="en-US" sz="1800">
                <a:effectLst/>
                <a:latin typeface="Calibri" panose="020F0502020204030204" pitchFamily="34" charset="0"/>
                <a:ea typeface="Calibri" panose="020F0502020204030204" pitchFamily="34" charset="0"/>
                <a:cs typeface="Times New Roman" panose="02020603050405020304" pitchFamily="18" charset="0"/>
              </a:rPr>
              <a:t> so to include all children in playing the game might include:</a:t>
            </a:r>
          </a:p>
          <a:p>
            <a:pPr marL="0" marR="0">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-Creating the squares to be much larger so a child in a wheelchair could move through the squares and push the stone along with a stick.</a:t>
            </a:r>
          </a:p>
          <a:p>
            <a:pPr marL="0" marR="0">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 Instead of kicking the stone into the grid, children take turns tossing the stone into the grid for points (losing points if the stone lands on a line or outside the grid). Children could also toss bean bags or another object that is softer and larger than a stone.</a:t>
            </a:r>
          </a:p>
          <a:p>
            <a:pPr marL="0" marR="0">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 Children working in pairs to help one another hop through the grid. This adaptation could be appropriate for children who may have challenges with vision or mobility.</a:t>
            </a:r>
          </a:p>
          <a:p>
            <a:pPr marL="0" marR="0">
              <a:spcBef>
                <a:spcPts val="0"/>
              </a:spcBef>
              <a:spcAft>
                <a:spcPts val="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How did you feel playing this game? Why do you think it is important for children in a place like the </a:t>
            </a:r>
            <a:r>
              <a:rPr lang="en-US" sz="1800" err="1">
                <a:effectLst/>
                <a:latin typeface="Calibri" panose="020F0502020204030204" pitchFamily="34" charset="0"/>
                <a:ea typeface="Calibri" panose="020F0502020204030204" pitchFamily="34" charset="0"/>
                <a:cs typeface="Times New Roman" panose="02020603050405020304" pitchFamily="18" charset="0"/>
              </a:rPr>
              <a:t>Za’atari</a:t>
            </a:r>
            <a:r>
              <a:rPr lang="en-US" sz="1800">
                <a:effectLst/>
                <a:latin typeface="Calibri" panose="020F0502020204030204" pitchFamily="34" charset="0"/>
                <a:ea typeface="Calibri" panose="020F0502020204030204" pitchFamily="34" charset="0"/>
                <a:cs typeface="Times New Roman" panose="02020603050405020304" pitchFamily="18" charset="0"/>
              </a:rPr>
              <a:t> refugee camp to be able to keep playing their </a:t>
            </a:r>
            <a:r>
              <a:rPr lang="en-US" sz="1800" err="1">
                <a:effectLst/>
                <a:latin typeface="Calibri" panose="020F0502020204030204" pitchFamily="34" charset="0"/>
                <a:ea typeface="Calibri" panose="020F0502020204030204" pitchFamily="34" charset="0"/>
                <a:cs typeface="Times New Roman" panose="02020603050405020304" pitchFamily="18" charset="0"/>
              </a:rPr>
              <a:t>favourite</a:t>
            </a:r>
            <a:r>
              <a:rPr lang="en-US" sz="1800">
                <a:effectLst/>
                <a:latin typeface="Calibri" panose="020F0502020204030204" pitchFamily="34" charset="0"/>
                <a:ea typeface="Calibri" panose="020F0502020204030204" pitchFamily="34" charset="0"/>
                <a:cs typeface="Times New Roman" panose="02020603050405020304" pitchFamily="18" charset="0"/>
              </a:rPr>
              <a:t> games?</a:t>
            </a:r>
          </a:p>
          <a:p>
            <a:pPr marL="0" marR="0">
              <a:spcBef>
                <a:spcPts val="0"/>
              </a:spcBef>
              <a:spcAft>
                <a:spcPts val="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260B2D-0714-4CA1-886B-6A18FC5D938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0298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i="1">
                <a:solidFill>
                  <a:srgbClr val="000000"/>
                </a:solidFill>
                <a:effectLst/>
                <a:latin typeface="Helvetica Neue" panose="02000503000000020004" pitchFamily="2" charset="0"/>
              </a:rPr>
              <a:t>Complete the lesson by showing children this video that explains the importance of mental health in protecting play. You can watch the video from the presentation or directly at…. </a:t>
            </a:r>
          </a:p>
          <a:p>
            <a:endParaRPr lang="en-US" sz="2800">
              <a:solidFill>
                <a:srgbClr val="000000"/>
              </a:solidFill>
              <a:effectLst/>
              <a:latin typeface="Helvetica Neue" panose="02000503000000020004" pitchFamily="2"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260B2D-0714-4CA1-886B-6A18FC5D938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4678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i="1">
                <a:solidFill>
                  <a:srgbClr val="000000"/>
                </a:solidFill>
                <a:effectLst/>
                <a:latin typeface="Helvetica Neue" panose="02000503000000020004" pitchFamily="2" charset="0"/>
              </a:rPr>
              <a:t>Complete the lesson by showing children this video that explains the importance of mental health in protecting play. You can watch the video from the presentation or directly at….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260B2D-0714-4CA1-886B-6A18FC5D938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5713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i="1">
                <a:effectLst/>
                <a:latin typeface="Calibri" panose="020F0502020204030204" pitchFamily="34" charset="0"/>
                <a:ea typeface="Calibri" panose="020F0502020204030204" pitchFamily="34" charset="0"/>
                <a:cs typeface="Times New Roman" panose="02020603050405020304" pitchFamily="18" charset="0"/>
              </a:rPr>
              <a:t>Introducing Child Rights:</a:t>
            </a:r>
          </a:p>
          <a:p>
            <a:pPr marL="0" marR="0">
              <a:spcBef>
                <a:spcPts val="0"/>
              </a:spcBef>
              <a:spcAft>
                <a:spcPts val="0"/>
              </a:spcAft>
            </a:pPr>
            <a:endParaRPr lang="en-US" sz="1200" i="1">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i="1">
                <a:effectLst/>
                <a:latin typeface="Calibri" panose="020F0502020204030204" pitchFamily="34" charset="0"/>
                <a:ea typeface="Calibri" panose="020F0502020204030204" pitchFamily="34" charset="0"/>
                <a:cs typeface="Times New Roman" panose="02020603050405020304" pitchFamily="18" charset="0"/>
              </a:rPr>
              <a:t>If your pupils are not yet familiar with, or need a refresher on what child rights are, use the video in this slide to introduce the idea of child rights and the UN Convention on the Rights of the Child (UNCRC).</a:t>
            </a:r>
          </a:p>
          <a:p>
            <a:pPr marL="0" marR="0">
              <a:spcBef>
                <a:spcPts val="0"/>
              </a:spcBef>
              <a:spcAft>
                <a:spcPts val="0"/>
              </a:spcAft>
            </a:pPr>
            <a:endParaRPr lang="en-US" sz="1200" i="1">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i="1">
                <a:effectLst/>
                <a:latin typeface="Calibri" panose="020F0502020204030204" pitchFamily="34" charset="0"/>
                <a:ea typeface="Calibri" panose="020F0502020204030204" pitchFamily="34" charset="0"/>
                <a:cs typeface="Times New Roman" panose="02020603050405020304" pitchFamily="18" charset="0"/>
              </a:rPr>
              <a:t>Explain:</a:t>
            </a:r>
          </a:p>
          <a:p>
            <a:pPr marL="0" marR="0">
              <a:spcBef>
                <a:spcPts val="0"/>
              </a:spcBef>
              <a:spcAft>
                <a:spcPts val="0"/>
              </a:spcAft>
            </a:pPr>
            <a:endParaRPr lang="en-US" sz="1200" i="1">
              <a:effectLst/>
              <a:latin typeface="Calibri" panose="020F0502020204030204" pitchFamily="34" charset="0"/>
              <a:ea typeface="Calibri" panose="020F0502020204030204" pitchFamily="34" charset="0"/>
              <a:cs typeface="Times New Roman" panose="02020603050405020304" pitchFamily="18" charset="0"/>
            </a:endParaRPr>
          </a:p>
          <a:p>
            <a:pPr algn="l"/>
            <a:r>
              <a:rPr lang="en-US" sz="1200" i="1">
                <a:effectLst/>
                <a:latin typeface="Calibri" panose="020F0502020204030204" pitchFamily="34" charset="0"/>
                <a:ea typeface="Calibri" panose="020F0502020204030204" pitchFamily="34" charset="0"/>
                <a:cs typeface="Times New Roman" panose="02020603050405020304" pitchFamily="18" charset="0"/>
              </a:rPr>
              <a:t>The UNCRC (</a:t>
            </a:r>
            <a:r>
              <a:rPr lang="en-US" b="0" i="1">
                <a:solidFill>
                  <a:srgbClr val="333333"/>
                </a:solidFill>
                <a:effectLst/>
                <a:highlight>
                  <a:srgbClr val="FFFFFF"/>
                </a:highlight>
                <a:latin typeface="Roboto" panose="02000000000000000000" pitchFamily="2" charset="0"/>
              </a:rPr>
              <a:t>United Nations Convention on the Rights of the Child) is an important agreement [or treaty] made by nearly all of the countries in the world, who together have promised to protect children’s rights. The Convention explains who children are [everyone up to age of 18], all their rights, and the responsibilities of governments. All the rights are connected, they are all equally important and they cannot be taken away from children. </a:t>
            </a:r>
          </a:p>
          <a:p>
            <a:pPr marL="0" marR="0">
              <a:spcBef>
                <a:spcPts val="0"/>
              </a:spcBef>
              <a:spcAft>
                <a:spcPts val="0"/>
              </a:spcAft>
            </a:pPr>
            <a:endParaRPr lang="en-US" sz="1200" i="1">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i="1">
                <a:effectLst/>
                <a:latin typeface="Calibri" panose="020F0502020204030204" pitchFamily="34" charset="0"/>
                <a:ea typeface="Calibri" panose="020F0502020204030204" pitchFamily="34" charset="0"/>
                <a:cs typeface="Times New Roman" panose="02020603050405020304" pitchFamily="18" charset="0"/>
              </a:rPr>
              <a:t>There are 54 Articles in the Convention. Each article is a statement that tells what these rights are. </a:t>
            </a:r>
            <a:r>
              <a:rPr lang="en-US" sz="1200" b="0" i="0">
                <a:solidFill>
                  <a:srgbClr val="4D5156"/>
                </a:solidFill>
                <a:effectLst/>
                <a:highlight>
                  <a:srgbClr val="FFFFFF"/>
                </a:highlight>
                <a:latin typeface="Google Sans"/>
                <a:ea typeface="Calibri" panose="020F0502020204030204" pitchFamily="34" charset="0"/>
                <a:cs typeface="Times New Roman" panose="02020603050405020304" pitchFamily="18" charset="0"/>
              </a:rPr>
              <a:t>A</a:t>
            </a:r>
            <a:r>
              <a:rPr lang="en-US" b="0" i="0">
                <a:solidFill>
                  <a:srgbClr val="4D5156"/>
                </a:solidFill>
                <a:effectLst/>
                <a:highlight>
                  <a:srgbClr val="FFFFFF"/>
                </a:highlight>
                <a:latin typeface="Google Sans"/>
              </a:rPr>
              <a:t>rticles 1-ZZZ  explain the rights, and articles explain how governments and adults should work together to make sure all children are able to have these rights. </a:t>
            </a:r>
            <a:endParaRPr lang="en-US" sz="1200" i="1">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200" i="1">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i="1">
                <a:effectLst/>
                <a:latin typeface="Calibri" panose="020F0502020204030204" pitchFamily="34" charset="0"/>
                <a:ea typeface="Calibri" panose="020F0502020204030204" pitchFamily="34" charset="0"/>
                <a:cs typeface="Times New Roman" panose="02020603050405020304" pitchFamily="18" charset="0"/>
              </a:rPr>
              <a:t>Everything that UNICEF does is to support the rights of children, to help make sure that children know what their rights and to help influence governments so they do their job to protect children.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260B2D-0714-4CA1-886B-6A18FC5D938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5511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Meet Alex Booker &amp; Elan</a:t>
            </a:r>
          </a:p>
          <a:p>
            <a:pPr marL="342900" marR="0" lvl="0" indent="-342900">
              <a:lnSpc>
                <a:spcPct val="107000"/>
              </a:lnSpc>
              <a:spcBef>
                <a:spcPts val="0"/>
              </a:spcBef>
              <a:spcAft>
                <a:spcPts val="0"/>
              </a:spcAft>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Times New Roman" panose="02020603050405020304" pitchFamily="18" charset="0"/>
              </a:rPr>
              <a:t>Introduce Alex Booker/</a:t>
            </a:r>
            <a:r>
              <a:rPr lang="en-GB" sz="1800" err="1">
                <a:effectLst/>
                <a:latin typeface="Calibri" panose="020F0502020204030204" pitchFamily="34" charset="0"/>
                <a:ea typeface="Calibri" panose="020F0502020204030204" pitchFamily="34" charset="0"/>
                <a:cs typeface="Times New Roman" panose="02020603050405020304" pitchFamily="18" charset="0"/>
              </a:rPr>
              <a:t>Zaatari</a:t>
            </a:r>
            <a:r>
              <a:rPr lang="en-GB" sz="1800">
                <a:effectLst/>
                <a:latin typeface="Calibri" panose="020F0502020204030204" pitchFamily="34" charset="0"/>
                <a:ea typeface="Calibri" panose="020F0502020204030204" pitchFamily="34" charset="0"/>
                <a:cs typeface="Times New Roman" panose="02020603050405020304" pitchFamily="18" charset="0"/>
              </a:rPr>
              <a:t> refugee camp video using information from the Soccer Aid leaflet.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Times New Roman" panose="02020603050405020304" pitchFamily="18" charset="0"/>
              </a:rPr>
              <a:t>Watch 3-minute video</a:t>
            </a:r>
          </a:p>
          <a:p>
            <a:pPr marL="342900" marR="0" lvl="0" indent="-342900">
              <a:lnSpc>
                <a:spcPct val="107000"/>
              </a:lnSpc>
              <a:spcBef>
                <a:spcPts val="0"/>
              </a:spcBef>
              <a:spcAft>
                <a:spcPts val="800"/>
              </a:spcAft>
              <a:buFont typeface="Calibri" panose="020F0502020204030204" pitchFamily="34" charset="0"/>
              <a:buChar char="-"/>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Font typeface="Calibri" panose="020F0502020204030204" pitchFamily="34" charset="0"/>
              <a:buNone/>
            </a:pPr>
            <a:r>
              <a:rPr lang="en-GB" sz="1800">
                <a:effectLst/>
                <a:latin typeface="Calibri" panose="020F0502020204030204" pitchFamily="34" charset="0"/>
                <a:ea typeface="Calibri" panose="020F0502020204030204" pitchFamily="34" charset="0"/>
                <a:cs typeface="Times New Roman" panose="02020603050405020304" pitchFamily="18" charset="0"/>
              </a:rPr>
              <a:t>Video Introduction:</a:t>
            </a:r>
          </a:p>
          <a:p>
            <a:pPr eaLnBrk="1" fontAlgn="auto" hangingPunct="1">
              <a:spcBef>
                <a:spcPts val="0"/>
              </a:spcBef>
              <a:spcAft>
                <a:spcPts val="0"/>
              </a:spcAft>
              <a:defRPr/>
            </a:pPr>
            <a:r>
              <a:rPr lang="en-GB" sz="1800" i="1"/>
              <a:t>I’m going to show you a short film about Soccer Aid player Alex Booker and a trip that he took to a Syrian refugee camp called </a:t>
            </a:r>
            <a:r>
              <a:rPr lang="en-GB" sz="1800" i="1" err="1"/>
              <a:t>Za’atari</a:t>
            </a:r>
            <a:r>
              <a:rPr lang="en-GB" sz="1800" i="1"/>
              <a:t>. During his trip, he is going to meet a girl named Elan who shares a similar disability to Alex. While you watch the film, I want you to think about the Rights of the Child, and which rights you think might be hardest for Elan to access?</a:t>
            </a:r>
          </a:p>
          <a:p>
            <a:pPr eaLnBrk="1" fontAlgn="auto" hangingPunct="1">
              <a:spcBef>
                <a:spcPts val="0"/>
              </a:spcBef>
              <a:spcAft>
                <a:spcPts val="0"/>
              </a:spcAft>
              <a:defRPr/>
            </a:pPr>
            <a:r>
              <a:rPr lang="en-GB" sz="1800"/>
              <a:t> </a:t>
            </a:r>
          </a:p>
          <a:p>
            <a:pPr eaLnBrk="1" fontAlgn="auto" hangingPunct="1">
              <a:spcBef>
                <a:spcPts val="0"/>
              </a:spcBef>
              <a:spcAft>
                <a:spcPts val="0"/>
              </a:spcAft>
              <a:defRPr/>
            </a:pPr>
            <a:r>
              <a:rPr lang="en-US" sz="1800" i="1"/>
              <a:t>You should be able to stream the film directly from this presentation by clicking on the play button. Please make sure that external content is enabled. If you experience problems, you can download the film (or stream it) at </a:t>
            </a:r>
            <a:r>
              <a:rPr lang="en-US" sz="1800" i="1" err="1">
                <a:solidFill>
                  <a:srgbClr val="C00000"/>
                </a:solidFill>
              </a:rPr>
              <a:t>socceraid.org.uk</a:t>
            </a:r>
            <a:r>
              <a:rPr lang="en-US" sz="1800" i="1">
                <a:solidFill>
                  <a:srgbClr val="C00000"/>
                </a:solidFill>
              </a:rPr>
              <a:t>/schools-resources or directly at https://</a:t>
            </a:r>
            <a:r>
              <a:rPr lang="en-US" sz="1800" i="1" err="1">
                <a:solidFill>
                  <a:srgbClr val="C00000"/>
                </a:solidFill>
              </a:rPr>
              <a:t>www.youtube.com</a:t>
            </a:r>
            <a:r>
              <a:rPr lang="en-US" sz="1800" i="1">
                <a:solidFill>
                  <a:srgbClr val="C00000"/>
                </a:solidFill>
              </a:rPr>
              <a:t>/</a:t>
            </a:r>
            <a:r>
              <a:rPr lang="en-US" sz="1800" i="1" err="1">
                <a:solidFill>
                  <a:srgbClr val="C00000"/>
                </a:solidFill>
              </a:rPr>
              <a:t>watch?v</a:t>
            </a:r>
            <a:r>
              <a:rPr lang="en-US" sz="1800" i="1">
                <a:solidFill>
                  <a:srgbClr val="C00000"/>
                </a:solidFill>
              </a:rPr>
              <a:t>=nDM_M65sPzs</a:t>
            </a:r>
            <a:endParaRPr lang="en-GB" sz="1800">
              <a:solidFill>
                <a:srgbClr val="C00000"/>
              </a:solidFill>
            </a:endParaRPr>
          </a:p>
          <a:p>
            <a:pPr eaLnBrk="1" fontAlgn="auto" hangingPunct="1">
              <a:spcBef>
                <a:spcPts val="0"/>
              </a:spcBef>
              <a:spcAft>
                <a:spcPts val="0"/>
              </a:spcAft>
              <a:defRPr/>
            </a:pPr>
            <a:endParaRPr lang="en-GB" sz="1800"/>
          </a:p>
          <a:p>
            <a:pPr eaLnBrk="1" fontAlgn="auto" hangingPunct="1">
              <a:spcBef>
                <a:spcPts val="0"/>
              </a:spcBef>
              <a:spcAft>
                <a:spcPts val="0"/>
              </a:spcAft>
              <a:defRPr/>
            </a:pPr>
            <a:r>
              <a:rPr lang="en-US" sz="1800" i="1"/>
              <a:t> </a:t>
            </a:r>
            <a:endParaRPr lang="en-GB" sz="1800"/>
          </a:p>
          <a:p>
            <a:pPr eaLnBrk="1" fontAlgn="auto" hangingPunct="1">
              <a:spcBef>
                <a:spcPts val="0"/>
              </a:spcBef>
              <a:spcAft>
                <a:spcPts val="0"/>
              </a:spcAft>
              <a:defRPr/>
            </a:pPr>
            <a:r>
              <a:rPr lang="en-US" sz="1800" i="1"/>
              <a:t>After watching the film, discuss</a:t>
            </a:r>
            <a:r>
              <a:rPr lang="en-GB" sz="1800" i="1"/>
              <a:t> some of the issues raised. You can use the questions on the following slide as prompts. </a:t>
            </a:r>
            <a:endParaRPr lang="en-GB" sz="1800"/>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260B2D-0714-4CA1-886B-6A18FC5D938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1822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i="1">
                <a:effectLst/>
                <a:latin typeface="Calibri" panose="020F0502020204030204" pitchFamily="34" charset="0"/>
                <a:ea typeface="Calibri" panose="020F0502020204030204" pitchFamily="34" charset="0"/>
                <a:cs typeface="Times New Roman" panose="02020603050405020304" pitchFamily="18" charset="0"/>
              </a:rPr>
              <a:t>Discussion</a:t>
            </a:r>
          </a:p>
          <a:p>
            <a:pPr marL="0" marR="0">
              <a:spcBef>
                <a:spcPts val="0"/>
              </a:spcBef>
              <a:spcAft>
                <a:spcPts val="0"/>
              </a:spcAft>
            </a:pPr>
            <a:endParaRPr lang="en-US" sz="1800" i="1">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GB" sz="1800">
                <a:solidFill>
                  <a:srgbClr val="FFFFFF"/>
                </a:solidFill>
                <a:latin typeface="Fuse V.2 Display" panose="00000500000000000000" pitchFamily="50" charset="0"/>
                <a:ea typeface="MS PGothic" panose="020B0600070205080204" pitchFamily="34" charset="-128"/>
              </a:rPr>
              <a:t>Where did Alex go?</a:t>
            </a:r>
          </a:p>
          <a:p>
            <a:pPr marL="0" marR="0">
              <a:spcBef>
                <a:spcPts val="0"/>
              </a:spcBef>
              <a:spcAft>
                <a:spcPts val="0"/>
              </a:spcAft>
            </a:pPr>
            <a:r>
              <a:rPr lang="en-GB" sz="1800" i="1">
                <a:solidFill>
                  <a:srgbClr val="FFFFFF"/>
                </a:solidFill>
                <a:latin typeface="Fuse V.2 Display" panose="00000500000000000000" pitchFamily="50" charset="0"/>
                <a:ea typeface="MS PGothic" panose="020B0600070205080204" pitchFamily="34" charset="-128"/>
              </a:rPr>
              <a:t> [</a:t>
            </a:r>
            <a:r>
              <a:rPr lang="en-GB" sz="1800" i="1" err="1">
                <a:solidFill>
                  <a:srgbClr val="FFFFFF"/>
                </a:solidFill>
                <a:latin typeface="Fuse V.2 Display" panose="00000500000000000000" pitchFamily="50" charset="0"/>
                <a:ea typeface="MS PGothic" panose="020B0600070205080204" pitchFamily="34" charset="-128"/>
              </a:rPr>
              <a:t>Za’Atari</a:t>
            </a:r>
            <a:r>
              <a:rPr lang="en-GB" sz="1800" i="1">
                <a:solidFill>
                  <a:srgbClr val="FFFFFF"/>
                </a:solidFill>
                <a:latin typeface="Fuse V.2 Display" panose="00000500000000000000" pitchFamily="50" charset="0"/>
                <a:ea typeface="MS PGothic" panose="020B0600070205080204" pitchFamily="34" charset="-128"/>
              </a:rPr>
              <a:t> refugee camp in Jordan]</a:t>
            </a:r>
          </a:p>
          <a:p>
            <a:pPr marL="0" marR="0">
              <a:spcBef>
                <a:spcPts val="0"/>
              </a:spcBef>
              <a:spcAft>
                <a:spcPts val="0"/>
              </a:spcAft>
            </a:pPr>
            <a:endParaRPr lang="en-US" sz="1800" i="1">
              <a:solidFill>
                <a:srgbClr val="FFFFFF"/>
              </a:solidFill>
              <a:latin typeface="Fuse V.2 Display" panose="00000500000000000000" pitchFamily="50" charset="0"/>
              <a:ea typeface="MS PGothic" panose="020B0600070205080204" pitchFamily="34" charset="-128"/>
            </a:endParaRPr>
          </a:p>
          <a:p>
            <a:pPr marL="342900" marR="0" lvl="0" indent="-342900">
              <a:lnSpc>
                <a:spcPct val="107000"/>
              </a:lnSpc>
              <a:spcBef>
                <a:spcPts val="0"/>
              </a:spcBef>
              <a:spcAft>
                <a:spcPts val="0"/>
              </a:spcAft>
              <a:buClr>
                <a:srgbClr val="FF2D7B"/>
              </a:buClr>
              <a:buFont typeface="Arial" panose="020B0604020202020204" pitchFamily="34" charset="0"/>
              <a:buChar char="•"/>
            </a:pPr>
            <a:r>
              <a:rPr lang="en-GB" sz="1800">
                <a:solidFill>
                  <a:srgbClr val="FFFFFF"/>
                </a:solidFill>
                <a:latin typeface="Fuse V.2 Display" panose="00000500000000000000" pitchFamily="50" charset="0"/>
                <a:ea typeface="MS PGothic" panose="020B0600070205080204" pitchFamily="34" charset="-128"/>
              </a:rPr>
              <a:t>Who did he meet? </a:t>
            </a:r>
          </a:p>
          <a:p>
            <a:pPr marL="0" marR="0" lvl="0" indent="0">
              <a:lnSpc>
                <a:spcPct val="107000"/>
              </a:lnSpc>
              <a:spcBef>
                <a:spcPts val="0"/>
              </a:spcBef>
              <a:spcAft>
                <a:spcPts val="0"/>
              </a:spcAft>
              <a:buClr>
                <a:srgbClr val="FF2D7B"/>
              </a:buClr>
              <a:buFont typeface="Arial" panose="020B0604020202020204" pitchFamily="34" charset="0"/>
              <a:buNone/>
            </a:pPr>
            <a:r>
              <a:rPr lang="en-GB" sz="1800" i="1">
                <a:solidFill>
                  <a:srgbClr val="FFFFFF"/>
                </a:solidFill>
                <a:latin typeface="Fuse V.2 Display" panose="00000500000000000000" pitchFamily="50" charset="0"/>
                <a:ea typeface="MS PGothic" panose="020B0600070205080204" pitchFamily="34" charset="-128"/>
              </a:rPr>
              <a:t>[Alex met Elan, and other Syrian children living in the camp]</a:t>
            </a:r>
          </a:p>
          <a:p>
            <a:pPr marL="0" marR="0" lvl="0" indent="0">
              <a:lnSpc>
                <a:spcPct val="107000"/>
              </a:lnSpc>
              <a:spcBef>
                <a:spcPts val="0"/>
              </a:spcBef>
              <a:spcAft>
                <a:spcPts val="0"/>
              </a:spcAft>
              <a:buClr>
                <a:srgbClr val="FF2D7B"/>
              </a:buClr>
              <a:buFont typeface="Arial" panose="020B0604020202020204" pitchFamily="34" charset="0"/>
              <a:buNone/>
            </a:pPr>
            <a:endParaRPr lang="en-US" sz="1800" i="1">
              <a:solidFill>
                <a:srgbClr val="FFFFFF"/>
              </a:solidFill>
              <a:latin typeface="Fuse V.2 Display" panose="00000500000000000000" pitchFamily="50" charset="0"/>
              <a:ea typeface="MS PGothic" panose="020B0600070205080204" pitchFamily="34" charset="-128"/>
            </a:endParaRPr>
          </a:p>
          <a:p>
            <a:pPr marL="342900" marR="0" lvl="0" indent="-342900">
              <a:lnSpc>
                <a:spcPct val="107000"/>
              </a:lnSpc>
              <a:spcBef>
                <a:spcPts val="0"/>
              </a:spcBef>
              <a:spcAft>
                <a:spcPts val="0"/>
              </a:spcAft>
              <a:buClr>
                <a:srgbClr val="FF2D7B"/>
              </a:buClr>
              <a:buFont typeface="Arial" panose="020B0604020202020204" pitchFamily="34" charset="0"/>
              <a:buChar char="•"/>
            </a:pPr>
            <a:r>
              <a:rPr lang="en-GB" sz="1800">
                <a:solidFill>
                  <a:srgbClr val="FFFFFF"/>
                </a:solidFill>
                <a:latin typeface="Fuse V.2 Display" panose="00000500000000000000" pitchFamily="50" charset="0"/>
                <a:ea typeface="MS PGothic" panose="020B0600070205080204" pitchFamily="34" charset="-128"/>
              </a:rPr>
              <a:t>How did UNICEF support Elan with her disability?</a:t>
            </a:r>
          </a:p>
          <a:p>
            <a:pPr marL="0" marR="0" lvl="0" indent="0">
              <a:lnSpc>
                <a:spcPct val="107000"/>
              </a:lnSpc>
              <a:spcBef>
                <a:spcPts val="0"/>
              </a:spcBef>
              <a:spcAft>
                <a:spcPts val="0"/>
              </a:spcAft>
              <a:buClr>
                <a:srgbClr val="FF2D7B"/>
              </a:buClr>
              <a:buFont typeface="Arial" panose="020B0604020202020204" pitchFamily="34" charset="0"/>
              <a:buNone/>
            </a:pPr>
            <a:r>
              <a:rPr lang="en-GB" sz="1800" i="1">
                <a:solidFill>
                  <a:srgbClr val="FFFFFF"/>
                </a:solidFill>
                <a:latin typeface="Fuse V.2 Display" panose="00000500000000000000" pitchFamily="50" charset="0"/>
                <a:ea typeface="MS PGothic" panose="020B0600070205080204" pitchFamily="34" charset="-128"/>
              </a:rPr>
              <a:t>[Fitting her with a new prosthetic hand that was being 3-D printed in the camp]</a:t>
            </a:r>
          </a:p>
          <a:p>
            <a:pPr marL="342900" marR="0" lvl="0" indent="-342900">
              <a:lnSpc>
                <a:spcPct val="107000"/>
              </a:lnSpc>
              <a:spcBef>
                <a:spcPts val="0"/>
              </a:spcBef>
              <a:spcAft>
                <a:spcPts val="0"/>
              </a:spcAft>
              <a:buClr>
                <a:srgbClr val="FF2D7B"/>
              </a:buClr>
              <a:buFont typeface="Arial" panose="020B0604020202020204" pitchFamily="34" charset="0"/>
              <a:buChar char="•"/>
            </a:pPr>
            <a:endParaRPr lang="en-US" sz="1800">
              <a:solidFill>
                <a:srgbClr val="FFFFFF"/>
              </a:solidFill>
              <a:latin typeface="Fuse V.2 Display" panose="00000500000000000000" pitchFamily="50" charset="0"/>
              <a:ea typeface="MS PGothic" panose="020B0600070205080204" pitchFamily="34" charset="-128"/>
            </a:endParaRPr>
          </a:p>
          <a:p>
            <a:pPr marL="342900" marR="0" lvl="0" indent="-342900">
              <a:lnSpc>
                <a:spcPct val="107000"/>
              </a:lnSpc>
              <a:spcBef>
                <a:spcPts val="0"/>
              </a:spcBef>
              <a:spcAft>
                <a:spcPts val="0"/>
              </a:spcAft>
              <a:buClr>
                <a:srgbClr val="FF2D7B"/>
              </a:buClr>
              <a:buFont typeface="Arial" panose="020B0604020202020204" pitchFamily="34" charset="0"/>
              <a:buChar char="•"/>
            </a:pPr>
            <a:r>
              <a:rPr lang="en-US" sz="1800">
                <a:solidFill>
                  <a:srgbClr val="FFFFFF"/>
                </a:solidFill>
                <a:latin typeface="Fuse V.2 Display" panose="00000500000000000000" pitchFamily="50" charset="0"/>
                <a:ea typeface="MS PGothic" panose="020B0600070205080204" pitchFamily="34" charset="-128"/>
              </a:rPr>
              <a:t>What lessons did you learn from Elan?</a:t>
            </a:r>
          </a:p>
          <a:p>
            <a:pPr marL="0" marR="0" lvl="0" indent="0">
              <a:lnSpc>
                <a:spcPct val="107000"/>
              </a:lnSpc>
              <a:spcBef>
                <a:spcPts val="0"/>
              </a:spcBef>
              <a:spcAft>
                <a:spcPts val="0"/>
              </a:spcAft>
              <a:buClr>
                <a:srgbClr val="FF2D7B"/>
              </a:buClr>
              <a:buFont typeface="Arial" panose="020B0604020202020204" pitchFamily="34" charset="0"/>
              <a:buNone/>
            </a:pPr>
            <a:endParaRPr lang="en-US" sz="1800">
              <a:solidFill>
                <a:srgbClr val="FFFFFF"/>
              </a:solidFill>
              <a:latin typeface="Fuse V.2 Display" panose="00000500000000000000" pitchFamily="50" charset="0"/>
              <a:ea typeface="MS PGothic" panose="020B0600070205080204" pitchFamily="34" charset="-128"/>
            </a:endParaRPr>
          </a:p>
          <a:p>
            <a:pPr marL="342900" marR="0" lvl="0" indent="-342900">
              <a:lnSpc>
                <a:spcPct val="107000"/>
              </a:lnSpc>
              <a:spcBef>
                <a:spcPts val="0"/>
              </a:spcBef>
              <a:spcAft>
                <a:spcPts val="800"/>
              </a:spcAft>
              <a:buClr>
                <a:srgbClr val="FF2D7B"/>
              </a:buClr>
              <a:buFont typeface="Arial" panose="020B0604020202020204" pitchFamily="34" charset="0"/>
              <a:buChar char="•"/>
            </a:pPr>
            <a:r>
              <a:rPr lang="en-GB" sz="1800">
                <a:solidFill>
                  <a:srgbClr val="FFFFFF"/>
                </a:solidFill>
                <a:latin typeface="Fuse V.2 Display" panose="00000500000000000000" pitchFamily="50" charset="0"/>
                <a:ea typeface="MS PGothic" panose="020B0600070205080204" pitchFamily="34" charset="-128"/>
              </a:rPr>
              <a:t>What did you notice about the playground and sports equipment in the video?</a:t>
            </a:r>
          </a:p>
          <a:p>
            <a:pPr marL="0" marR="0" lvl="0" indent="0">
              <a:lnSpc>
                <a:spcPct val="107000"/>
              </a:lnSpc>
              <a:spcBef>
                <a:spcPts val="0"/>
              </a:spcBef>
              <a:spcAft>
                <a:spcPts val="800"/>
              </a:spcAft>
              <a:buClr>
                <a:srgbClr val="FF2D7B"/>
              </a:buClr>
              <a:buFont typeface="Arial" panose="020B0604020202020204" pitchFamily="34" charset="0"/>
              <a:buNone/>
            </a:pPr>
            <a:r>
              <a:rPr lang="en-GB" sz="1800" i="1">
                <a:solidFill>
                  <a:srgbClr val="FFFFFF"/>
                </a:solidFill>
                <a:latin typeface="Fuse V.2 Display" panose="00000500000000000000" pitchFamily="50" charset="0"/>
                <a:ea typeface="MS PGothic" panose="020B0600070205080204" pitchFamily="34" charset="-128"/>
              </a:rPr>
              <a:t>[It was all created so that all children, including the children like Elan who have a disability, can use the equipment to play.]</a:t>
            </a:r>
          </a:p>
          <a:p>
            <a:pPr marL="0" marR="0" lvl="0" indent="0">
              <a:lnSpc>
                <a:spcPct val="107000"/>
              </a:lnSpc>
              <a:spcBef>
                <a:spcPts val="0"/>
              </a:spcBef>
              <a:spcAft>
                <a:spcPts val="800"/>
              </a:spcAft>
              <a:buClr>
                <a:srgbClr val="FF2D7B"/>
              </a:buClr>
              <a:buFont typeface="Arial" panose="020B0604020202020204" pitchFamily="34" charset="0"/>
              <a:buNone/>
            </a:pPr>
            <a:r>
              <a:rPr lang="en-GB" sz="1800" i="1">
                <a:solidFill>
                  <a:srgbClr val="FFFFFF"/>
                </a:solidFill>
                <a:latin typeface="Fuse V.2 Display" panose="00000500000000000000" pitchFamily="50" charset="0"/>
                <a:ea typeface="MS PGothic" panose="020B0600070205080204" pitchFamily="34" charset="-128"/>
              </a:rPr>
              <a:t> </a:t>
            </a:r>
          </a:p>
          <a:p>
            <a:pPr marL="342900" marR="0" lvl="0" indent="-342900">
              <a:lnSpc>
                <a:spcPct val="107000"/>
              </a:lnSpc>
              <a:spcBef>
                <a:spcPts val="0"/>
              </a:spcBef>
              <a:spcAft>
                <a:spcPts val="800"/>
              </a:spcAft>
              <a:buClr>
                <a:srgbClr val="FF2D7B"/>
              </a:buClr>
              <a:buFont typeface="Arial" panose="020B0604020202020204" pitchFamily="34" charset="0"/>
              <a:buChar char="•"/>
            </a:pPr>
            <a:r>
              <a:rPr lang="en-GB" sz="1800">
                <a:solidFill>
                  <a:srgbClr val="FFFFFF"/>
                </a:solidFill>
                <a:latin typeface="Fuse V.2 Display" panose="00000500000000000000" pitchFamily="50" charset="0"/>
                <a:ea typeface="MS PGothic" panose="020B0600070205080204" pitchFamily="34" charset="-128"/>
              </a:rPr>
              <a:t> How was it created to help make sure every child could join in the play?</a:t>
            </a:r>
          </a:p>
          <a:p>
            <a:pPr marL="0" marR="0" lvl="0" indent="0">
              <a:lnSpc>
                <a:spcPct val="107000"/>
              </a:lnSpc>
              <a:spcBef>
                <a:spcPts val="0"/>
              </a:spcBef>
              <a:spcAft>
                <a:spcPts val="800"/>
              </a:spcAft>
              <a:buClr>
                <a:srgbClr val="FF2D7B"/>
              </a:buClr>
              <a:buFont typeface="Arial" panose="020B0604020202020204" pitchFamily="34" charset="0"/>
              <a:buNone/>
            </a:pPr>
            <a:r>
              <a:rPr lang="en-GB" sz="1800" i="1">
                <a:solidFill>
                  <a:srgbClr val="FFFFFF"/>
                </a:solidFill>
                <a:latin typeface="Fuse V.2 Display" panose="00000500000000000000" pitchFamily="50" charset="0"/>
                <a:ea typeface="MS PGothic" panose="020B0600070205080204" pitchFamily="34" charset="-128"/>
              </a:rPr>
              <a:t>[The equipment was designed so it works for everyone. For example, the seesaw is large, so children in wheelchairs can play on it] </a:t>
            </a:r>
          </a:p>
          <a:p>
            <a:pPr marL="342900" marR="0" lvl="0" indent="-342900">
              <a:lnSpc>
                <a:spcPct val="107000"/>
              </a:lnSpc>
              <a:spcBef>
                <a:spcPts val="0"/>
              </a:spcBef>
              <a:spcAft>
                <a:spcPts val="800"/>
              </a:spcAft>
              <a:buClr>
                <a:srgbClr val="FF2D7B"/>
              </a:buClr>
              <a:buFont typeface="Arial" panose="020B0604020202020204" pitchFamily="34" charset="0"/>
              <a:buChar char="•"/>
            </a:pPr>
            <a:endParaRPr lang="en-GB" sz="1800">
              <a:solidFill>
                <a:srgbClr val="FFFFFF"/>
              </a:solidFill>
              <a:latin typeface="Fuse V.2 Display" panose="00000500000000000000" pitchFamily="50" charset="0"/>
              <a:ea typeface="MS PGothic" panose="020B0600070205080204" pitchFamily="34" charset="-128"/>
            </a:endParaRPr>
          </a:p>
          <a:p>
            <a:pPr marL="342900" marR="0" lvl="0" indent="-342900">
              <a:lnSpc>
                <a:spcPct val="107000"/>
              </a:lnSpc>
              <a:spcBef>
                <a:spcPts val="0"/>
              </a:spcBef>
              <a:spcAft>
                <a:spcPts val="800"/>
              </a:spcAft>
              <a:buClr>
                <a:srgbClr val="FF2D7B"/>
              </a:buClr>
              <a:buFont typeface="Arial" panose="020B0604020202020204" pitchFamily="34" charset="0"/>
              <a:buChar char="•"/>
            </a:pPr>
            <a:r>
              <a:rPr lang="en-US" sz="1800">
                <a:solidFill>
                  <a:schemeClr val="bg1"/>
                </a:solidFill>
              </a:rPr>
              <a:t>Which rights do you think might be hardest for Elan to access? </a:t>
            </a:r>
          </a:p>
          <a:p>
            <a:pPr marL="0" marR="0" lvl="0" indent="0">
              <a:lnSpc>
                <a:spcPct val="107000"/>
              </a:lnSpc>
              <a:spcBef>
                <a:spcPts val="0"/>
              </a:spcBef>
              <a:spcAft>
                <a:spcPts val="800"/>
              </a:spcAft>
              <a:buClr>
                <a:srgbClr val="FF2D7B"/>
              </a:buClr>
              <a:buFont typeface="Arial" panose="020B0604020202020204" pitchFamily="34" charset="0"/>
              <a:buNone/>
            </a:pPr>
            <a:r>
              <a:rPr lang="en-US" sz="1800" i="1">
                <a:solidFill>
                  <a:schemeClr val="bg1"/>
                </a:solidFill>
              </a:rPr>
              <a:t>Article 22. </a:t>
            </a:r>
            <a:r>
              <a:rPr lang="en-US" altLang="en-US" sz="2800" i="1">
                <a:solidFill>
                  <a:srgbClr val="FFFFFF"/>
                </a:solidFill>
                <a:latin typeface="Fuse V.2 Display" panose="00000500000000000000" pitchFamily="50" charset="0"/>
              </a:rPr>
              <a:t>Children who move from their home country to another country as refugees (because it was not safe for them to stay there) should get help and protection and have the same rights as children born in that </a:t>
            </a:r>
            <a:r>
              <a:rPr lang="en-US" altLang="en-US" sz="2800" i="1" err="1">
                <a:solidFill>
                  <a:srgbClr val="FFFFFF"/>
                </a:solidFill>
                <a:latin typeface="Fuse V.2 Display" panose="00000500000000000000" pitchFamily="50" charset="0"/>
              </a:rPr>
              <a:t>country.</a:t>
            </a:r>
            <a:r>
              <a:rPr lang="en-US" sz="1800" i="1" err="1"/>
              <a:t>Article</a:t>
            </a:r>
            <a:r>
              <a:rPr lang="en-US" sz="1800" i="1"/>
              <a:t> 24. Children have the right to the best health care possible, safe water to drink, nutritious food, a clean and safe environment, and information to help them stay well.</a:t>
            </a:r>
            <a:br>
              <a:rPr lang="en-GB" sz="1800"/>
            </a:br>
            <a:r>
              <a:rPr lang="en-US" sz="1800" i="1"/>
              <a:t>Article 27. Children have the right to food, clothing and a safe place to live, and to have their basic physical and mental needs met. Governments should help families and children who cannot afford this. </a:t>
            </a:r>
          </a:p>
          <a:p>
            <a:pPr marL="0" marR="0" lvl="0" indent="0" algn="l" defTabSz="914400" rtl="0" eaLnBrk="1" fontAlgn="auto" latinLnBrk="0" hangingPunct="1">
              <a:lnSpc>
                <a:spcPct val="107000"/>
              </a:lnSpc>
              <a:spcBef>
                <a:spcPts val="0"/>
              </a:spcBef>
              <a:spcAft>
                <a:spcPts val="800"/>
              </a:spcAft>
              <a:buClr>
                <a:srgbClr val="FF2D7B"/>
              </a:buClr>
              <a:buSzTx/>
              <a:buFont typeface="Arial" panose="020B0604020202020204" pitchFamily="34" charset="0"/>
              <a:buNone/>
              <a:tabLst/>
              <a:defRPr/>
            </a:pPr>
            <a:r>
              <a:rPr lang="en-US" sz="1800" i="1"/>
              <a:t>Article 31. </a:t>
            </a:r>
            <a:r>
              <a:rPr lang="en-US" sz="2800" i="1">
                <a:solidFill>
                  <a:srgbClr val="FFFFFF"/>
                </a:solidFill>
                <a:latin typeface="Fuse V.2 Display" panose="00000500000000000000" pitchFamily="50" charset="0"/>
                <a:ea typeface="MS PGothic" panose="020B0600070205080204" pitchFamily="34" charset="-128"/>
              </a:rPr>
              <a:t>Every child has the right to rest, relax, play and to take part in cultural and creative activities.</a:t>
            </a:r>
          </a:p>
          <a:p>
            <a:pPr marL="0" marR="0" lvl="0" indent="0">
              <a:lnSpc>
                <a:spcPct val="107000"/>
              </a:lnSpc>
              <a:spcBef>
                <a:spcPts val="0"/>
              </a:spcBef>
              <a:spcAft>
                <a:spcPts val="800"/>
              </a:spcAft>
              <a:buClr>
                <a:srgbClr val="FF2D7B"/>
              </a:buClr>
              <a:buFont typeface="Arial" panose="020B0604020202020204" pitchFamily="34" charset="0"/>
              <a:buNone/>
            </a:pPr>
            <a:endParaRPr lang="en-US" sz="1800" i="1"/>
          </a:p>
          <a:p>
            <a:pPr marL="0" marR="0" lvl="0" indent="0">
              <a:lnSpc>
                <a:spcPct val="107000"/>
              </a:lnSpc>
              <a:spcBef>
                <a:spcPts val="0"/>
              </a:spcBef>
              <a:spcAft>
                <a:spcPts val="800"/>
              </a:spcAft>
              <a:buClr>
                <a:srgbClr val="FF2D7B"/>
              </a:buClr>
              <a:buFont typeface="Arial" panose="020B0604020202020204" pitchFamily="34" charset="0"/>
              <a:buNone/>
            </a:pPr>
            <a:endParaRPr lang="en-US" sz="1800" i="1">
              <a:solidFill>
                <a:schemeClr val="bg1"/>
              </a:solidFill>
              <a:latin typeface="Fuse V.2 Display" panose="00000500000000000000" pitchFamily="50" charset="0"/>
              <a:ea typeface="MS PGothic" panose="020B0600070205080204" pitchFamily="34" charset="-128"/>
            </a:endParaRPr>
          </a:p>
          <a:p>
            <a:pPr marL="0" marR="0" lvl="0" indent="0" algn="l" defTabSz="914400" rtl="0" eaLnBrk="1" fontAlgn="auto" latinLnBrk="0" hangingPunct="1">
              <a:lnSpc>
                <a:spcPct val="107000"/>
              </a:lnSpc>
              <a:spcBef>
                <a:spcPts val="0"/>
              </a:spcBef>
              <a:spcAft>
                <a:spcPts val="800"/>
              </a:spcAft>
              <a:buClr>
                <a:srgbClr val="FF2D7B"/>
              </a:buClr>
              <a:buSzTx/>
              <a:buFont typeface="Arial" panose="020B0604020202020204" pitchFamily="34" charset="0"/>
              <a:buNone/>
              <a:tabLst/>
              <a:defRPr/>
            </a:pPr>
            <a:r>
              <a:rPr lang="en-US" sz="1800" i="1"/>
              <a:t>Once pupils have identified rights that are difficult for the Elan and the children in </a:t>
            </a:r>
            <a:r>
              <a:rPr lang="en-US" sz="1800" i="1" err="1"/>
              <a:t>Za’atari</a:t>
            </a:r>
            <a:r>
              <a:rPr lang="en-US" sz="1800" i="1"/>
              <a:t> camp to access, move on to the next slide, which provides a rights recap.</a:t>
            </a:r>
            <a:endParaRPr lang="en-GB" sz="1800"/>
          </a:p>
          <a:p>
            <a:pPr marL="0" marR="0" lvl="0" indent="0">
              <a:lnSpc>
                <a:spcPct val="107000"/>
              </a:lnSpc>
              <a:spcBef>
                <a:spcPts val="0"/>
              </a:spcBef>
              <a:spcAft>
                <a:spcPts val="800"/>
              </a:spcAft>
              <a:buClr>
                <a:srgbClr val="FF2D7B"/>
              </a:buClr>
              <a:buFont typeface="Arial" panose="020B0604020202020204" pitchFamily="34" charset="0"/>
              <a:buNone/>
            </a:pPr>
            <a:endParaRPr lang="en-US" sz="1800">
              <a:solidFill>
                <a:schemeClr val="bg1"/>
              </a:solidFill>
              <a:latin typeface="Fuse V.2 Display" panose="00000500000000000000" pitchFamily="50" charset="0"/>
              <a:ea typeface="MS PGothic" panose="020B0600070205080204" pitchFamily="34" charset="-128"/>
            </a:endParaRPr>
          </a:p>
          <a:p>
            <a:pPr marL="0" marR="0">
              <a:spcBef>
                <a:spcPts val="0"/>
              </a:spcBef>
              <a:spcAft>
                <a:spcPts val="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Additional discussion questions for adaptation: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Times New Roman" panose="02020603050405020304" pitchFamily="18" charset="0"/>
              </a:rPr>
              <a:t>What did you learn about in the video?</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Times New Roman" panose="02020603050405020304" pitchFamily="18" charset="0"/>
              </a:rPr>
              <a:t>Who else supports UNICEF at Za’atar refugee camp implement the programs to help children with disabilities?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Times New Roman" panose="02020603050405020304" pitchFamily="18" charset="0"/>
              </a:rPr>
              <a:t>What did you learn about </a:t>
            </a:r>
            <a:r>
              <a:rPr lang="en-GB" sz="1800" err="1">
                <a:effectLst/>
                <a:latin typeface="Calibri" panose="020F0502020204030204" pitchFamily="34" charset="0"/>
                <a:ea typeface="Calibri" panose="020F0502020204030204" pitchFamily="34" charset="0"/>
                <a:cs typeface="Times New Roman" panose="02020603050405020304" pitchFamily="18" charset="0"/>
              </a:rPr>
              <a:t>Za’atari</a:t>
            </a:r>
            <a:r>
              <a:rPr lang="en-GB" sz="1800">
                <a:effectLst/>
                <a:latin typeface="Calibri" panose="020F0502020204030204" pitchFamily="34" charset="0"/>
                <a:ea typeface="Calibri" panose="020F0502020204030204" pitchFamily="34" charset="0"/>
                <a:cs typeface="Times New Roman" panose="02020603050405020304" pitchFamily="18" charset="0"/>
              </a:rPr>
              <a:t> refugee camp and the people who live there?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Times New Roman" panose="02020603050405020304" pitchFamily="18" charset="0"/>
              </a:rPr>
              <a:t>Why did Alex visit Za’atar refugee camp?</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Times New Roman" panose="02020603050405020304" pitchFamily="18" charset="0"/>
              </a:rPr>
              <a:t>What did you learn about UNICEF’s work in helping children who are disabled?</a:t>
            </a:r>
          </a:p>
          <a:p>
            <a:pPr marL="342900" marR="0" lvl="0" indent="-342900">
              <a:lnSpc>
                <a:spcPct val="107000"/>
              </a:lnSpc>
              <a:spcBef>
                <a:spcPts val="0"/>
              </a:spcBef>
              <a:spcAft>
                <a:spcPts val="800"/>
              </a:spcAft>
              <a:buFont typeface="Calibri" panose="020F0502020204030204" pitchFamily="34" charset="0"/>
              <a:buChar char="-"/>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eaLnBrk="1" fontAlgn="auto" hangingPunct="1">
              <a:spcBef>
                <a:spcPts val="0"/>
              </a:spcBef>
              <a:spcAft>
                <a:spcPts val="0"/>
              </a:spcAft>
              <a:buFont typeface="Arial" panose="020B0604020202020204" pitchFamily="34" charset="0"/>
              <a:buNone/>
              <a:defRPr/>
            </a:pPr>
            <a:endParaRPr lang="en-US" sz="1800" i="1"/>
          </a:p>
          <a:p>
            <a:pPr eaLnBrk="1" fontAlgn="auto" hangingPunct="1">
              <a:spcBef>
                <a:spcPts val="0"/>
              </a:spcBef>
              <a:spcAft>
                <a:spcPts val="0"/>
              </a:spcAft>
              <a:defRPr/>
            </a:pPr>
            <a:r>
              <a:rPr lang="en-GB" sz="1800"/>
              <a:t> </a:t>
            </a:r>
          </a:p>
          <a:p>
            <a:pPr eaLnBrk="1" fontAlgn="auto" hangingPunct="1">
              <a:spcBef>
                <a:spcPts val="0"/>
              </a:spcBef>
              <a:spcAft>
                <a:spcPts val="0"/>
              </a:spcAft>
              <a:defRPr/>
            </a:pPr>
            <a:endParaRPr lang="en-GB" sz="1800"/>
          </a:p>
          <a:p>
            <a:pPr eaLnBrk="1" fontAlgn="auto" hangingPunct="1">
              <a:spcBef>
                <a:spcPts val="0"/>
              </a:spcBef>
              <a:spcAft>
                <a:spcPts val="0"/>
              </a:spcAft>
              <a:defRPr/>
            </a:pPr>
            <a:endParaRPr lang="en-US" sz="1800"/>
          </a:p>
          <a:p>
            <a:pPr marL="342900" marR="0" lvl="0" indent="-342900">
              <a:lnSpc>
                <a:spcPct val="107000"/>
              </a:lnSpc>
              <a:spcBef>
                <a:spcPts val="0"/>
              </a:spcBef>
              <a:spcAft>
                <a:spcPts val="800"/>
              </a:spcAft>
              <a:buFont typeface="Calibri" panose="020F0502020204030204" pitchFamily="34" charset="0"/>
              <a:buChar char="-"/>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260B2D-0714-4CA1-886B-6A18FC5D938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4997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GB" sz="1800" i="0">
                <a:effectLst/>
                <a:latin typeface="Calibri" panose="020F0502020204030204" pitchFamily="34" charset="0"/>
                <a:ea typeface="Calibri" panose="020F0502020204030204" pitchFamily="34" charset="0"/>
                <a:cs typeface="Times New Roman" panose="02020603050405020304" pitchFamily="18" charset="0"/>
              </a:rPr>
              <a:t>Review Articles 2, 22 and 24from the CRC </a:t>
            </a:r>
            <a:r>
              <a:rPr lang="en-GB" sz="1800" i="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using the short child-friendly CRC version of articles, and discuss:</a:t>
            </a:r>
            <a:r>
              <a:rPr lang="en-GB" sz="1800" i="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endParaRPr lang="en-GB" sz="1800" i="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GB" sz="1800" i="0">
                <a:effectLst/>
                <a:latin typeface="Calibri" panose="020F0502020204030204" pitchFamily="34" charset="0"/>
                <a:ea typeface="Calibri" panose="020F0502020204030204" pitchFamily="34" charset="0"/>
                <a:cs typeface="Times New Roman" panose="02020603050405020304" pitchFamily="18" charset="0"/>
              </a:rPr>
              <a:t>What do these rights mean to you?</a:t>
            </a:r>
          </a:p>
          <a:p>
            <a:pPr marL="285750" marR="0" indent="-285750">
              <a:spcBef>
                <a:spcPts val="0"/>
              </a:spcBef>
              <a:spcAft>
                <a:spcPts val="0"/>
              </a:spcAft>
              <a:buFont typeface="Arial" panose="020B0604020202020204" pitchFamily="34" charset="0"/>
              <a:buChar char="•"/>
            </a:pPr>
            <a:r>
              <a:rPr lang="en-GB" sz="1800" i="0">
                <a:effectLst/>
                <a:latin typeface="Calibri" panose="020F0502020204030204" pitchFamily="34" charset="0"/>
                <a:ea typeface="Calibri" panose="020F0502020204030204" pitchFamily="34" charset="0"/>
                <a:cs typeface="Times New Roman" panose="02020603050405020304" pitchFamily="18" charset="0"/>
              </a:rPr>
              <a:t>Why is it important that every child around the world has access to these rights?</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260B2D-0714-4CA1-886B-6A18FC5D938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6747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i="1">
                <a:effectLst/>
                <a:latin typeface="Calibri" panose="020F0502020204030204" pitchFamily="34" charset="0"/>
                <a:ea typeface="Calibri" panose="020F0502020204030204" pitchFamily="34" charset="0"/>
                <a:cs typeface="Times New Roman" panose="02020603050405020304" pitchFamily="18" charset="0"/>
              </a:rPr>
              <a:t>Explain that in the activity we are going to think about inclusion - that every child has the right to play. This includes all children, no matter where they come from, and no matter what abilities they have. To be inclusive, we should focus on what every child can do, rather than thinking about what a child cannot do.  </a:t>
            </a:r>
          </a:p>
          <a:p>
            <a:pPr marL="0" marR="0">
              <a:spcBef>
                <a:spcPts val="0"/>
              </a:spcBef>
              <a:spcAft>
                <a:spcPts val="0"/>
              </a:spcAft>
            </a:pPr>
            <a:endParaRPr lang="en-US" sz="1800" i="1">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i="1">
                <a:effectLst/>
                <a:latin typeface="Calibri" panose="020F0502020204030204" pitchFamily="34" charset="0"/>
                <a:ea typeface="Calibri" panose="020F0502020204030204" pitchFamily="34" charset="0"/>
                <a:cs typeface="Times New Roman" panose="02020603050405020304" pitchFamily="18" charset="0"/>
              </a:rPr>
              <a:t>Ask: Has anyone in the group ever played the ”Human Mobile Phone” game? </a:t>
            </a:r>
            <a:r>
              <a:rPr lang="en-US" sz="1800">
                <a:effectLst/>
                <a:latin typeface="Calibri" panose="020F0502020204030204" pitchFamily="34" charset="0"/>
                <a:ea typeface="Calibri" panose="020F0502020204030204" pitchFamily="34" charset="0"/>
                <a:cs typeface="Times New Roman" panose="02020603050405020304" pitchFamily="18" charset="0"/>
              </a:rPr>
              <a:t>(versions of this game are sometimes called </a:t>
            </a:r>
            <a:r>
              <a:rPr lang="en-US" sz="2800" b="0" i="0">
                <a:solidFill>
                  <a:srgbClr val="040C28"/>
                </a:solidFill>
                <a:effectLst/>
                <a:latin typeface="Google Sans"/>
              </a:rPr>
              <a:t>whisper down the lane, broken telephone, operator, grapevine, pass the message</a:t>
            </a:r>
            <a:r>
              <a:rPr lang="en-US" sz="1800">
                <a:effectLst/>
                <a:latin typeface="Calibri" panose="020F0502020204030204" pitchFamily="34" charset="0"/>
                <a:ea typeface="Calibri" panose="020F0502020204030204" pitchFamily="34" charset="0"/>
                <a:cs typeface="Times New Roman" panose="02020603050405020304" pitchFamily="18" charset="0"/>
              </a:rPr>
              <a:t> or </a:t>
            </a:r>
            <a:r>
              <a:rPr lang="en-US" sz="1800" err="1">
                <a:effectLst/>
                <a:latin typeface="Calibri" panose="020F0502020204030204" pitchFamily="34" charset="0"/>
                <a:ea typeface="Calibri" panose="020F0502020204030204" pitchFamily="34" charset="0"/>
                <a:cs typeface="Times New Roman" panose="02020603050405020304" pitchFamily="18" charset="0"/>
              </a:rPr>
              <a:t>telestrations</a:t>
            </a:r>
            <a:r>
              <a:rPr lang="en-US" sz="180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0">
                <a:effectLst/>
                <a:latin typeface="Calibri" panose="020F0502020204030204" pitchFamily="34" charset="0"/>
                <a:ea typeface="Calibri" panose="020F0502020204030204" pitchFamily="34" charset="0"/>
                <a:cs typeface="Times New Roman" panose="02020603050405020304" pitchFamily="18" charset="0"/>
              </a:rPr>
              <a:t>[Note: if there are pupils in your class who have vision or hearing disability, you could skip the two comparative activities and complete this activity by playing only one version of the game that allows the children to communicate in any way they are able.]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i="1">
                <a:effectLst/>
                <a:latin typeface="Calibri" panose="020F0502020204030204" pitchFamily="34" charset="0"/>
                <a:ea typeface="Calibri" panose="020F0502020204030204" pitchFamily="34" charset="0"/>
                <a:cs typeface="Times New Roman" panose="02020603050405020304" pitchFamily="18" charset="0"/>
              </a:rPr>
              <a:t>Explain that there are different ways to play this game, and that as a group, we are going to try to play it two different ways:</a:t>
            </a:r>
          </a:p>
          <a:p>
            <a:pPr marL="0" marR="0">
              <a:spcBef>
                <a:spcPts val="0"/>
              </a:spcBef>
              <a:spcAft>
                <a:spcPts val="0"/>
              </a:spcAft>
            </a:pPr>
            <a:endParaRPr lang="en-US" sz="1800" i="1">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i="1">
                <a:effectLst/>
                <a:latin typeface="Calibri" panose="020F0502020204030204" pitchFamily="34" charset="0"/>
                <a:ea typeface="Calibri" panose="020F0502020204030204" pitchFamily="34" charset="0"/>
                <a:cs typeface="Times New Roman" panose="02020603050405020304" pitchFamily="18" charset="0"/>
              </a:rPr>
              <a:t>Give the instructions for the first round of play: Invite all the children to sit in a circle. Explain: I’ll whisper a word (or phrase) into the ear of the first person, and that person will whisper what they heard into the ear of the next person, until the message has made its way all the way around the circle. The last person will then say aloud what the message is that they heard. At the end, we’ll see how close the final message is to the original message.</a:t>
            </a:r>
          </a:p>
          <a:p>
            <a:pPr marL="0" marR="0">
              <a:spcBef>
                <a:spcPts val="0"/>
              </a:spcBef>
              <a:spcAft>
                <a:spcPts val="0"/>
              </a:spcAft>
            </a:pPr>
            <a:endParaRPr lang="en-US" sz="1800" i="1">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i="1">
                <a:effectLst/>
                <a:latin typeface="Calibri" panose="020F0502020204030204" pitchFamily="34" charset="0"/>
                <a:ea typeface="Calibri" panose="020F0502020204030204" pitchFamily="34" charset="0"/>
                <a:cs typeface="Times New Roman" panose="02020603050405020304" pitchFamily="18" charset="0"/>
              </a:rPr>
              <a:t>After completing the game, invite children to share how they liked playing the game. Was it easy to play or hard to play? What if you could not hear – would this game be easy to play or hard to play? What ability could a child who does not hear use to play the game? [</a:t>
            </a:r>
            <a:r>
              <a:rPr lang="en-US" sz="1800" i="1" err="1">
                <a:effectLst/>
                <a:latin typeface="Calibri" panose="020F0502020204030204" pitchFamily="34" charset="0"/>
                <a:ea typeface="Calibri" panose="020F0502020204030204" pitchFamily="34" charset="0"/>
                <a:cs typeface="Times New Roman" panose="02020603050405020304" pitchFamily="18" charset="0"/>
              </a:rPr>
              <a:t>eg</a:t>
            </a:r>
            <a:r>
              <a:rPr lang="en-US" sz="1800" i="1">
                <a:effectLst/>
                <a:latin typeface="Calibri" panose="020F0502020204030204" pitchFamily="34" charset="0"/>
                <a:ea typeface="Calibri" panose="020F0502020204030204" pitchFamily="34" charset="0"/>
                <a:cs typeface="Times New Roman" panose="02020603050405020304" pitchFamily="18" charset="0"/>
              </a:rPr>
              <a:t>, they could see, or sign, or draw]</a:t>
            </a:r>
          </a:p>
          <a:p>
            <a:pPr marL="0" marR="0">
              <a:spcBef>
                <a:spcPts val="0"/>
              </a:spcBef>
              <a:spcAft>
                <a:spcPts val="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i="1">
                <a:effectLst/>
                <a:latin typeface="Calibri" panose="020F0502020204030204" pitchFamily="34" charset="0"/>
                <a:ea typeface="Calibri" panose="020F0502020204030204" pitchFamily="34" charset="0"/>
                <a:cs typeface="Times New Roman" panose="02020603050405020304" pitchFamily="18" charset="0"/>
              </a:rPr>
              <a:t>Invite the children to take a second turn at the game, changing the rules to pass the message without speaking so it would be inclusive for all children and allow children who had a hearing disability their right to play. </a:t>
            </a:r>
          </a:p>
          <a:p>
            <a:pPr marL="0" marR="0">
              <a:spcBef>
                <a:spcPts val="0"/>
              </a:spcBef>
              <a:spcAft>
                <a:spcPts val="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260B2D-0714-4CA1-886B-6A18FC5D938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6150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i="1">
                <a:solidFill>
                  <a:srgbClr val="000000"/>
                </a:solidFill>
                <a:effectLst/>
                <a:latin typeface="Helvetica Neue" panose="02000503000000020004" pitchFamily="2" charset="0"/>
              </a:rPr>
              <a:t>Complete the lesson by showing children this video that explains the importance of mental health in protecting play. You can watch the video from the presentation or directly at….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260B2D-0714-4CA1-886B-6A18FC5D938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8534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i="1">
                <a:effectLst/>
                <a:latin typeface="Calibri" panose="020F0502020204030204" pitchFamily="34" charset="0"/>
                <a:ea typeface="Calibri" panose="020F0502020204030204" pitchFamily="34" charset="0"/>
                <a:cs typeface="Times New Roman" panose="02020603050405020304" pitchFamily="18" charset="0"/>
              </a:rPr>
              <a:t>Teacher Preparation: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Review and adapt discussion questions, review and adapt the Syrian game ‘</a:t>
            </a:r>
            <a:r>
              <a:rPr lang="en-US" sz="1200" err="1">
                <a:effectLst/>
                <a:latin typeface="Calibri" panose="020F0502020204030204" pitchFamily="34" charset="0"/>
                <a:ea typeface="Calibri" panose="020F0502020204030204" pitchFamily="34" charset="0"/>
                <a:cs typeface="Times New Roman" panose="02020603050405020304" pitchFamily="18" charset="0"/>
              </a:rPr>
              <a:t>hajlah</a:t>
            </a:r>
            <a:r>
              <a:rPr lang="en-US" sz="1200">
                <a:effectLst/>
                <a:latin typeface="Calibri" panose="020F0502020204030204" pitchFamily="34" charset="0"/>
                <a:ea typeface="Calibri" panose="020F0502020204030204" pitchFamily="34" charset="0"/>
                <a:cs typeface="Times New Roman" panose="02020603050405020304" pitchFamily="18" charset="0"/>
              </a:rPr>
              <a:t>’ for your class, preview the closing play and mental health video.</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260B2D-0714-4CA1-886B-6A18FC5D938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2859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a:t>Building on the activity from the Soccer Aid Academy Lesson 1, introduce that it’s not only important for all children to play because it is their </a:t>
            </a:r>
            <a:r>
              <a:rPr lang="en-GB" sz="1200" i="1"/>
              <a:t>right to play. It’s also important to play because play is good for our health and our growth as children – especially our mental health.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1"/>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a:t>Use the questions on the following slide as prompts to begin a conversation about play and mental health.</a:t>
            </a:r>
            <a:endParaRPr lang="en-GB" sz="1200"/>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260B2D-0714-4CA1-886B-6A18FC5D938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6736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7426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7912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5247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7550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A blue and black logo&#10;&#10;Description automatically generated">
            <a:extLst>
              <a:ext uri="{FF2B5EF4-FFF2-40B4-BE49-F238E27FC236}">
                <a16:creationId xmlns:a16="http://schemas.microsoft.com/office/drawing/2014/main" id="{71CC77B1-F94D-530F-22E3-8E5C11A0366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7417958"/>
      </p:ext>
    </p:extLst>
  </p:cSld>
  <p:clrMap bg1="lt1" tx1="dk1" bg2="lt2" tx2="dk2" accent1="accent1" accent2="accent2" accent3="accent3" accent4="accent4" accent5="accent5" accent6="accent6" hlink="hlink" folHlink="folHlink"/>
  <p:sldLayoutIdLst>
    <p:sldLayoutId id="2147483661" r:id="rId1"/>
  </p:sldLayoutIdLst>
  <p:txStyles>
    <p:titleStyle>
      <a:lvl1pPr algn="l" rtl="0" eaLnBrk="0" fontAlgn="base" hangingPunct="0">
        <a:lnSpc>
          <a:spcPct val="90000"/>
        </a:lnSpc>
        <a:spcBef>
          <a:spcPct val="0"/>
        </a:spcBef>
        <a:spcAft>
          <a:spcPct val="0"/>
        </a:spcAft>
        <a:defRPr sz="5867" kern="1200">
          <a:solidFill>
            <a:schemeClr val="tx1"/>
          </a:solidFill>
          <a:latin typeface="+mj-lt"/>
          <a:ea typeface="+mj-ea"/>
          <a:cs typeface="+mj-cs"/>
        </a:defRPr>
      </a:lvl1pPr>
      <a:lvl2pPr algn="l" rtl="0" eaLnBrk="0" fontAlgn="base" hangingPunct="0">
        <a:lnSpc>
          <a:spcPct val="90000"/>
        </a:lnSpc>
        <a:spcBef>
          <a:spcPct val="0"/>
        </a:spcBef>
        <a:spcAft>
          <a:spcPct val="0"/>
        </a:spcAft>
        <a:defRPr sz="5867">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5867">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5867">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5867">
          <a:solidFill>
            <a:schemeClr val="tx1"/>
          </a:solidFill>
          <a:latin typeface="Calibri Light" panose="020F0302020204030204" pitchFamily="34" charset="0"/>
        </a:defRPr>
      </a:lvl5pPr>
      <a:lvl6pPr marL="609585" algn="l" rtl="0" fontAlgn="base">
        <a:lnSpc>
          <a:spcPct val="90000"/>
        </a:lnSpc>
        <a:spcBef>
          <a:spcPct val="0"/>
        </a:spcBef>
        <a:spcAft>
          <a:spcPct val="0"/>
        </a:spcAft>
        <a:defRPr sz="5867">
          <a:solidFill>
            <a:schemeClr val="tx1"/>
          </a:solidFill>
          <a:latin typeface="Calibri Light" panose="020F0302020204030204" pitchFamily="34" charset="0"/>
        </a:defRPr>
      </a:lvl6pPr>
      <a:lvl7pPr marL="1219170" algn="l" rtl="0" fontAlgn="base">
        <a:lnSpc>
          <a:spcPct val="90000"/>
        </a:lnSpc>
        <a:spcBef>
          <a:spcPct val="0"/>
        </a:spcBef>
        <a:spcAft>
          <a:spcPct val="0"/>
        </a:spcAft>
        <a:defRPr sz="5867">
          <a:solidFill>
            <a:schemeClr val="tx1"/>
          </a:solidFill>
          <a:latin typeface="Calibri Light" panose="020F0302020204030204" pitchFamily="34" charset="0"/>
        </a:defRPr>
      </a:lvl7pPr>
      <a:lvl8pPr marL="1828754" algn="l" rtl="0" fontAlgn="base">
        <a:lnSpc>
          <a:spcPct val="90000"/>
        </a:lnSpc>
        <a:spcBef>
          <a:spcPct val="0"/>
        </a:spcBef>
        <a:spcAft>
          <a:spcPct val="0"/>
        </a:spcAft>
        <a:defRPr sz="5867">
          <a:solidFill>
            <a:schemeClr val="tx1"/>
          </a:solidFill>
          <a:latin typeface="Calibri Light" panose="020F0302020204030204" pitchFamily="34" charset="0"/>
        </a:defRPr>
      </a:lvl8pPr>
      <a:lvl9pPr marL="2438339" algn="l" rtl="0" fontAlgn="base">
        <a:lnSpc>
          <a:spcPct val="90000"/>
        </a:lnSpc>
        <a:spcBef>
          <a:spcPct val="0"/>
        </a:spcBef>
        <a:spcAft>
          <a:spcPct val="0"/>
        </a:spcAft>
        <a:defRPr sz="5867">
          <a:solidFill>
            <a:schemeClr val="tx1"/>
          </a:solidFill>
          <a:latin typeface="Calibri Light" panose="020F0302020204030204" pitchFamily="34" charset="0"/>
        </a:defRPr>
      </a:lvl9pPr>
    </p:titleStyle>
    <p:bodyStyle>
      <a:lvl1pPr marL="304792" indent="-304792" algn="l" rtl="0" eaLnBrk="0" fontAlgn="base" hangingPunct="0">
        <a:lnSpc>
          <a:spcPct val="90000"/>
        </a:lnSpc>
        <a:spcBef>
          <a:spcPts val="1333"/>
        </a:spcBef>
        <a:spcAft>
          <a:spcPct val="0"/>
        </a:spcAft>
        <a:buFont typeface="Arial" panose="020B0604020202020204" pitchFamily="34" charset="0"/>
        <a:buChar char="•"/>
        <a:defRPr sz="3733" kern="1200">
          <a:solidFill>
            <a:schemeClr val="tx1"/>
          </a:solidFill>
          <a:latin typeface="+mn-lt"/>
          <a:ea typeface="+mn-ea"/>
          <a:cs typeface="+mn-cs"/>
        </a:defRPr>
      </a:lvl1pPr>
      <a:lvl2pPr marL="914377" indent="-304792" algn="l" rtl="0" eaLnBrk="0" fontAlgn="base" hangingPunct="0">
        <a:lnSpc>
          <a:spcPct val="90000"/>
        </a:lnSpc>
        <a:spcBef>
          <a:spcPts val="667"/>
        </a:spcBef>
        <a:spcAft>
          <a:spcPct val="0"/>
        </a:spcAft>
        <a:buFont typeface="Arial" panose="020B0604020202020204" pitchFamily="34" charset="0"/>
        <a:buChar char="•"/>
        <a:defRPr sz="3200" kern="1200">
          <a:solidFill>
            <a:schemeClr val="tx1"/>
          </a:solidFill>
          <a:latin typeface="+mn-lt"/>
          <a:ea typeface="+mn-ea"/>
          <a:cs typeface="+mn-cs"/>
        </a:defRPr>
      </a:lvl2pPr>
      <a:lvl3pPr marL="1523962" indent="-304792" algn="l" rtl="0" eaLnBrk="0" fontAlgn="base" hangingPunct="0">
        <a:lnSpc>
          <a:spcPct val="90000"/>
        </a:lnSpc>
        <a:spcBef>
          <a:spcPts val="667"/>
        </a:spcBef>
        <a:spcAft>
          <a:spcPct val="0"/>
        </a:spcAft>
        <a:buFont typeface="Arial" panose="020B0604020202020204" pitchFamily="34" charset="0"/>
        <a:buChar char="•"/>
        <a:defRPr sz="2667" kern="1200">
          <a:solidFill>
            <a:schemeClr val="tx1"/>
          </a:solidFill>
          <a:latin typeface="+mn-lt"/>
          <a:ea typeface="+mn-ea"/>
          <a:cs typeface="+mn-cs"/>
        </a:defRPr>
      </a:lvl3pPr>
      <a:lvl4pPr marL="2133547" indent="-304792" algn="l" rtl="0" eaLnBrk="0" fontAlgn="base" hangingPunct="0">
        <a:lnSpc>
          <a:spcPct val="90000"/>
        </a:lnSpc>
        <a:spcBef>
          <a:spcPts val="667"/>
        </a:spcBef>
        <a:spcAft>
          <a:spcPct val="0"/>
        </a:spcAft>
        <a:buFont typeface="Arial" panose="020B0604020202020204" pitchFamily="34" charset="0"/>
        <a:buChar char="•"/>
        <a:defRPr kern="1200">
          <a:solidFill>
            <a:schemeClr val="tx1"/>
          </a:solidFill>
          <a:latin typeface="+mn-lt"/>
          <a:ea typeface="+mn-ea"/>
          <a:cs typeface="+mn-cs"/>
        </a:defRPr>
      </a:lvl4pPr>
      <a:lvl5pPr marL="2743131" indent="-304792" algn="l" rtl="0" eaLnBrk="0" fontAlgn="base" hangingPunct="0">
        <a:lnSpc>
          <a:spcPct val="90000"/>
        </a:lnSpc>
        <a:spcBef>
          <a:spcPts val="667"/>
        </a:spcBef>
        <a:spcAft>
          <a:spcPct val="0"/>
        </a:spcAft>
        <a:buFont typeface="Arial" panose="020B0604020202020204" pitchFamily="34" charset="0"/>
        <a:buChar char="•"/>
        <a:defRPr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3" descr="A blue and black background&#10;&#10;Description automatically generated">
            <a:extLst>
              <a:ext uri="{FF2B5EF4-FFF2-40B4-BE49-F238E27FC236}">
                <a16:creationId xmlns:a16="http://schemas.microsoft.com/office/drawing/2014/main" id="{8EACE279-B3F3-0A30-C180-58289744679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3683085"/>
      </p:ext>
    </p:extLst>
  </p:cSld>
  <p:clrMap bg1="lt1" tx1="dk1" bg2="lt2" tx2="dk2" accent1="accent1" accent2="accent2" accent3="accent3" accent4="accent4" accent5="accent5" accent6="accent6" hlink="hlink" folHlink="folHlink"/>
  <p:sldLayoutIdLst>
    <p:sldLayoutId id="2147483663" r:id="rId1"/>
  </p:sldLayoutIdLst>
  <p:txStyles>
    <p:titleStyle>
      <a:lvl1pPr algn="l" rtl="0" eaLnBrk="0" fontAlgn="base" hangingPunct="0">
        <a:lnSpc>
          <a:spcPct val="90000"/>
        </a:lnSpc>
        <a:spcBef>
          <a:spcPct val="0"/>
        </a:spcBef>
        <a:spcAft>
          <a:spcPct val="0"/>
        </a:spcAft>
        <a:defRPr sz="5867" kern="1200">
          <a:solidFill>
            <a:schemeClr val="tx1"/>
          </a:solidFill>
          <a:latin typeface="+mj-lt"/>
          <a:ea typeface="+mj-ea"/>
          <a:cs typeface="+mj-cs"/>
        </a:defRPr>
      </a:lvl1pPr>
      <a:lvl2pPr algn="l" rtl="0" eaLnBrk="0" fontAlgn="base" hangingPunct="0">
        <a:lnSpc>
          <a:spcPct val="90000"/>
        </a:lnSpc>
        <a:spcBef>
          <a:spcPct val="0"/>
        </a:spcBef>
        <a:spcAft>
          <a:spcPct val="0"/>
        </a:spcAft>
        <a:defRPr sz="5867">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5867">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5867">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5867">
          <a:solidFill>
            <a:schemeClr val="tx1"/>
          </a:solidFill>
          <a:latin typeface="Calibri Light" panose="020F0302020204030204" pitchFamily="34" charset="0"/>
        </a:defRPr>
      </a:lvl5pPr>
      <a:lvl6pPr marL="609585" algn="l" rtl="0" fontAlgn="base">
        <a:lnSpc>
          <a:spcPct val="90000"/>
        </a:lnSpc>
        <a:spcBef>
          <a:spcPct val="0"/>
        </a:spcBef>
        <a:spcAft>
          <a:spcPct val="0"/>
        </a:spcAft>
        <a:defRPr sz="5867">
          <a:solidFill>
            <a:schemeClr val="tx1"/>
          </a:solidFill>
          <a:latin typeface="Calibri Light" panose="020F0302020204030204" pitchFamily="34" charset="0"/>
        </a:defRPr>
      </a:lvl6pPr>
      <a:lvl7pPr marL="1219170" algn="l" rtl="0" fontAlgn="base">
        <a:lnSpc>
          <a:spcPct val="90000"/>
        </a:lnSpc>
        <a:spcBef>
          <a:spcPct val="0"/>
        </a:spcBef>
        <a:spcAft>
          <a:spcPct val="0"/>
        </a:spcAft>
        <a:defRPr sz="5867">
          <a:solidFill>
            <a:schemeClr val="tx1"/>
          </a:solidFill>
          <a:latin typeface="Calibri Light" panose="020F0302020204030204" pitchFamily="34" charset="0"/>
        </a:defRPr>
      </a:lvl7pPr>
      <a:lvl8pPr marL="1828754" algn="l" rtl="0" fontAlgn="base">
        <a:lnSpc>
          <a:spcPct val="90000"/>
        </a:lnSpc>
        <a:spcBef>
          <a:spcPct val="0"/>
        </a:spcBef>
        <a:spcAft>
          <a:spcPct val="0"/>
        </a:spcAft>
        <a:defRPr sz="5867">
          <a:solidFill>
            <a:schemeClr val="tx1"/>
          </a:solidFill>
          <a:latin typeface="Calibri Light" panose="020F0302020204030204" pitchFamily="34" charset="0"/>
        </a:defRPr>
      </a:lvl8pPr>
      <a:lvl9pPr marL="2438339" algn="l" rtl="0" fontAlgn="base">
        <a:lnSpc>
          <a:spcPct val="90000"/>
        </a:lnSpc>
        <a:spcBef>
          <a:spcPct val="0"/>
        </a:spcBef>
        <a:spcAft>
          <a:spcPct val="0"/>
        </a:spcAft>
        <a:defRPr sz="5867">
          <a:solidFill>
            <a:schemeClr val="tx1"/>
          </a:solidFill>
          <a:latin typeface="Calibri Light" panose="020F0302020204030204" pitchFamily="34" charset="0"/>
        </a:defRPr>
      </a:lvl9pPr>
    </p:titleStyle>
    <p:bodyStyle>
      <a:lvl1pPr marL="304792" indent="-304792" algn="l" rtl="0" eaLnBrk="0" fontAlgn="base" hangingPunct="0">
        <a:lnSpc>
          <a:spcPct val="90000"/>
        </a:lnSpc>
        <a:spcBef>
          <a:spcPts val="1333"/>
        </a:spcBef>
        <a:spcAft>
          <a:spcPct val="0"/>
        </a:spcAft>
        <a:buFont typeface="Arial" panose="020B0604020202020204" pitchFamily="34" charset="0"/>
        <a:buChar char="•"/>
        <a:defRPr sz="3733" kern="1200">
          <a:solidFill>
            <a:schemeClr val="tx1"/>
          </a:solidFill>
          <a:latin typeface="+mn-lt"/>
          <a:ea typeface="+mn-ea"/>
          <a:cs typeface="+mn-cs"/>
        </a:defRPr>
      </a:lvl1pPr>
      <a:lvl2pPr marL="914377" indent="-304792" algn="l" rtl="0" eaLnBrk="0" fontAlgn="base" hangingPunct="0">
        <a:lnSpc>
          <a:spcPct val="90000"/>
        </a:lnSpc>
        <a:spcBef>
          <a:spcPts val="667"/>
        </a:spcBef>
        <a:spcAft>
          <a:spcPct val="0"/>
        </a:spcAft>
        <a:buFont typeface="Arial" panose="020B0604020202020204" pitchFamily="34" charset="0"/>
        <a:buChar char="•"/>
        <a:defRPr sz="3200" kern="1200">
          <a:solidFill>
            <a:schemeClr val="tx1"/>
          </a:solidFill>
          <a:latin typeface="+mn-lt"/>
          <a:ea typeface="+mn-ea"/>
          <a:cs typeface="+mn-cs"/>
        </a:defRPr>
      </a:lvl2pPr>
      <a:lvl3pPr marL="1523962" indent="-304792" algn="l" rtl="0" eaLnBrk="0" fontAlgn="base" hangingPunct="0">
        <a:lnSpc>
          <a:spcPct val="90000"/>
        </a:lnSpc>
        <a:spcBef>
          <a:spcPts val="667"/>
        </a:spcBef>
        <a:spcAft>
          <a:spcPct val="0"/>
        </a:spcAft>
        <a:buFont typeface="Arial" panose="020B0604020202020204" pitchFamily="34" charset="0"/>
        <a:buChar char="•"/>
        <a:defRPr sz="2667" kern="1200">
          <a:solidFill>
            <a:schemeClr val="tx1"/>
          </a:solidFill>
          <a:latin typeface="+mn-lt"/>
          <a:ea typeface="+mn-ea"/>
          <a:cs typeface="+mn-cs"/>
        </a:defRPr>
      </a:lvl3pPr>
      <a:lvl4pPr marL="2133547" indent="-304792" algn="l" rtl="0" eaLnBrk="0" fontAlgn="base" hangingPunct="0">
        <a:lnSpc>
          <a:spcPct val="90000"/>
        </a:lnSpc>
        <a:spcBef>
          <a:spcPts val="667"/>
        </a:spcBef>
        <a:spcAft>
          <a:spcPct val="0"/>
        </a:spcAft>
        <a:buFont typeface="Arial" panose="020B0604020202020204" pitchFamily="34" charset="0"/>
        <a:buChar char="•"/>
        <a:defRPr kern="1200">
          <a:solidFill>
            <a:schemeClr val="tx1"/>
          </a:solidFill>
          <a:latin typeface="+mn-lt"/>
          <a:ea typeface="+mn-ea"/>
          <a:cs typeface="+mn-cs"/>
        </a:defRPr>
      </a:lvl4pPr>
      <a:lvl5pPr marL="2743131" indent="-304792" algn="l" rtl="0" eaLnBrk="0" fontAlgn="base" hangingPunct="0">
        <a:lnSpc>
          <a:spcPct val="90000"/>
        </a:lnSpc>
        <a:spcBef>
          <a:spcPts val="667"/>
        </a:spcBef>
        <a:spcAft>
          <a:spcPct val="0"/>
        </a:spcAft>
        <a:buFont typeface="Arial" panose="020B0604020202020204" pitchFamily="34" charset="0"/>
        <a:buChar char="•"/>
        <a:defRPr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458" name="Picture 4" descr="A group of children playing in the desert&#10;&#10;Description automatically generated">
            <a:extLst>
              <a:ext uri="{FF2B5EF4-FFF2-40B4-BE49-F238E27FC236}">
                <a16:creationId xmlns:a16="http://schemas.microsoft.com/office/drawing/2014/main" id="{91BF80F3-7F7C-5DC5-7793-66CED27679F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t="1595" r="282" b="14694"/>
          <a:stretch>
            <a:fillRect/>
          </a:stretch>
        </p:blipFill>
        <p:spPr bwMode="auto">
          <a:xfrm>
            <a:off x="0" y="0"/>
            <a:ext cx="1225338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34A3A790-1591-5F43-4D08-F08B6B8C39AE}"/>
              </a:ext>
            </a:extLst>
          </p:cNvPr>
          <p:cNvSpPr/>
          <p:nvPr userDrawn="1"/>
        </p:nvSpPr>
        <p:spPr>
          <a:xfrm>
            <a:off x="160867" y="5780618"/>
            <a:ext cx="3583517" cy="941916"/>
          </a:xfrm>
          <a:prstGeom prst="rect">
            <a:avLst/>
          </a:prstGeom>
          <a:solidFill>
            <a:srgbClr val="000000">
              <a:alpha val="5695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26629" name="TextBox 10">
            <a:extLst>
              <a:ext uri="{FF2B5EF4-FFF2-40B4-BE49-F238E27FC236}">
                <a16:creationId xmlns:a16="http://schemas.microsoft.com/office/drawing/2014/main" id="{307A8681-868A-565F-A2EA-0CC503B1CBF2}"/>
              </a:ext>
            </a:extLst>
          </p:cNvPr>
          <p:cNvSpPr txBox="1">
            <a:spLocks noChangeArrowheads="1"/>
          </p:cNvSpPr>
          <p:nvPr userDrawn="1"/>
        </p:nvSpPr>
        <p:spPr bwMode="auto">
          <a:xfrm>
            <a:off x="160867" y="5797551"/>
            <a:ext cx="3644900" cy="912814"/>
          </a:xfrm>
          <a:prstGeom prst="rect">
            <a:avLst/>
          </a:prstGeom>
          <a:noFill/>
          <a:ln>
            <a:noFill/>
          </a:ln>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en-GB" altLang="en-US" sz="1333">
                <a:solidFill>
                  <a:schemeClr val="bg1"/>
                </a:solidFill>
                <a:latin typeface="Univers LT Pro 45 Light" panose="020B0403020202020204" pitchFamily="34" charset="0"/>
              </a:rPr>
              <a:t>Khadija, 9, plays with her classmates at her community-based education class supported in Bagh-e-Jalal village, Daikundi province, central Afghanistan.</a:t>
            </a:r>
            <a:endParaRPr lang="en-GB" altLang="en-US" sz="1600">
              <a:solidFill>
                <a:schemeClr val="bg1"/>
              </a:solidFill>
              <a:latin typeface="Univers LT Pro 45 Light" panose="020B0403020202020204" pitchFamily="34" charset="0"/>
            </a:endParaRPr>
          </a:p>
        </p:txBody>
      </p:sp>
      <p:pic>
        <p:nvPicPr>
          <p:cNvPr id="19461" name="Picture 10" descr="A black background with white text&#10;&#10;Description automatically generated">
            <a:extLst>
              <a:ext uri="{FF2B5EF4-FFF2-40B4-BE49-F238E27FC236}">
                <a16:creationId xmlns:a16="http://schemas.microsoft.com/office/drawing/2014/main" id="{51BB8967-597D-1C18-B336-1F3136EC7C1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448801" y="294218"/>
            <a:ext cx="2546351" cy="628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5">
            <a:extLst>
              <a:ext uri="{FF2B5EF4-FFF2-40B4-BE49-F238E27FC236}">
                <a16:creationId xmlns:a16="http://schemas.microsoft.com/office/drawing/2014/main" id="{517C9C28-996B-E0FD-071A-0CED67703366}"/>
              </a:ext>
            </a:extLst>
          </p:cNvPr>
          <p:cNvSpPr txBox="1">
            <a:spLocks noChangeArrowheads="1"/>
          </p:cNvSpPr>
          <p:nvPr userDrawn="1"/>
        </p:nvSpPr>
        <p:spPr bwMode="auto">
          <a:xfrm rot="5400000">
            <a:off x="10779126" y="5369771"/>
            <a:ext cx="2719916" cy="256545"/>
          </a:xfrm>
          <a:prstGeom prst="rect">
            <a:avLst/>
          </a:prstGeom>
          <a:noFill/>
          <a:ln>
            <a:noFill/>
          </a:ln>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a:defRPr/>
            </a:pPr>
            <a:r>
              <a:rPr lang="en-GB" altLang="en-US" sz="800">
                <a:solidFill>
                  <a:schemeClr val="bg1"/>
                </a:solidFill>
                <a:latin typeface="Univers LT Pro 45 Light" panose="020B0403020202020204" pitchFamily="34" charset="77"/>
              </a:rPr>
              <a:t>©</a:t>
            </a:r>
            <a:r>
              <a:rPr lang="en-GB" altLang="en-US" sz="1067">
                <a:solidFill>
                  <a:srgbClr val="474747"/>
                </a:solidFill>
                <a:latin typeface="Montserrat" pitchFamily="2" charset="77"/>
              </a:rPr>
              <a:t> </a:t>
            </a:r>
            <a:r>
              <a:rPr lang="en-GB" altLang="en-US" sz="800">
                <a:solidFill>
                  <a:schemeClr val="bg1"/>
                </a:solidFill>
                <a:latin typeface="Univers LT Pro 45 Light" panose="020B0403020202020204" pitchFamily="34" charset="77"/>
              </a:rPr>
              <a:t>UNICEF/Musadiq</a:t>
            </a:r>
            <a:endParaRPr lang="en-US" altLang="en-US" sz="800">
              <a:solidFill>
                <a:schemeClr val="bg1"/>
              </a:solidFill>
              <a:latin typeface="Univers LT Pro 45 Light" panose="020B0403020202020204" pitchFamily="34" charset="77"/>
            </a:endParaRPr>
          </a:p>
        </p:txBody>
      </p:sp>
    </p:spTree>
    <p:extLst>
      <p:ext uri="{BB962C8B-B14F-4D97-AF65-F5344CB8AC3E}">
        <p14:creationId xmlns:p14="http://schemas.microsoft.com/office/powerpoint/2010/main" val="3370097669"/>
      </p:ext>
    </p:extLst>
  </p:cSld>
  <p:clrMap bg1="lt1" tx1="dk1" bg2="lt2" tx2="dk2" accent1="accent1" accent2="accent2" accent3="accent3" accent4="accent4" accent5="accent5" accent6="accent6" hlink="hlink" folHlink="folHlink"/>
  <p:sldLayoutIdLst>
    <p:sldLayoutId id="2147483665" r:id="rId1"/>
  </p:sldLayoutIdLst>
  <p:txStyles>
    <p:titleStyle>
      <a:lvl1pPr algn="l" rtl="0" eaLnBrk="0" fontAlgn="base" hangingPunct="0">
        <a:lnSpc>
          <a:spcPct val="90000"/>
        </a:lnSpc>
        <a:spcBef>
          <a:spcPct val="0"/>
        </a:spcBef>
        <a:spcAft>
          <a:spcPct val="0"/>
        </a:spcAft>
        <a:defRPr sz="5867" kern="1200">
          <a:solidFill>
            <a:schemeClr val="tx1"/>
          </a:solidFill>
          <a:latin typeface="+mj-lt"/>
          <a:ea typeface="+mj-ea"/>
          <a:cs typeface="+mj-cs"/>
        </a:defRPr>
      </a:lvl1pPr>
      <a:lvl2pPr algn="l" rtl="0" eaLnBrk="0" fontAlgn="base" hangingPunct="0">
        <a:lnSpc>
          <a:spcPct val="90000"/>
        </a:lnSpc>
        <a:spcBef>
          <a:spcPct val="0"/>
        </a:spcBef>
        <a:spcAft>
          <a:spcPct val="0"/>
        </a:spcAft>
        <a:defRPr sz="5867">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5867">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5867">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5867">
          <a:solidFill>
            <a:schemeClr val="tx1"/>
          </a:solidFill>
          <a:latin typeface="Calibri Light" panose="020F0302020204030204" pitchFamily="34" charset="0"/>
        </a:defRPr>
      </a:lvl5pPr>
      <a:lvl6pPr marL="609585" algn="l" rtl="0" fontAlgn="base">
        <a:lnSpc>
          <a:spcPct val="90000"/>
        </a:lnSpc>
        <a:spcBef>
          <a:spcPct val="0"/>
        </a:spcBef>
        <a:spcAft>
          <a:spcPct val="0"/>
        </a:spcAft>
        <a:defRPr sz="5867">
          <a:solidFill>
            <a:schemeClr val="tx1"/>
          </a:solidFill>
          <a:latin typeface="Calibri Light" panose="020F0302020204030204" pitchFamily="34" charset="0"/>
        </a:defRPr>
      </a:lvl6pPr>
      <a:lvl7pPr marL="1219170" algn="l" rtl="0" fontAlgn="base">
        <a:lnSpc>
          <a:spcPct val="90000"/>
        </a:lnSpc>
        <a:spcBef>
          <a:spcPct val="0"/>
        </a:spcBef>
        <a:spcAft>
          <a:spcPct val="0"/>
        </a:spcAft>
        <a:defRPr sz="5867">
          <a:solidFill>
            <a:schemeClr val="tx1"/>
          </a:solidFill>
          <a:latin typeface="Calibri Light" panose="020F0302020204030204" pitchFamily="34" charset="0"/>
        </a:defRPr>
      </a:lvl7pPr>
      <a:lvl8pPr marL="1828754" algn="l" rtl="0" fontAlgn="base">
        <a:lnSpc>
          <a:spcPct val="90000"/>
        </a:lnSpc>
        <a:spcBef>
          <a:spcPct val="0"/>
        </a:spcBef>
        <a:spcAft>
          <a:spcPct val="0"/>
        </a:spcAft>
        <a:defRPr sz="5867">
          <a:solidFill>
            <a:schemeClr val="tx1"/>
          </a:solidFill>
          <a:latin typeface="Calibri Light" panose="020F0302020204030204" pitchFamily="34" charset="0"/>
        </a:defRPr>
      </a:lvl8pPr>
      <a:lvl9pPr marL="2438339" algn="l" rtl="0" fontAlgn="base">
        <a:lnSpc>
          <a:spcPct val="90000"/>
        </a:lnSpc>
        <a:spcBef>
          <a:spcPct val="0"/>
        </a:spcBef>
        <a:spcAft>
          <a:spcPct val="0"/>
        </a:spcAft>
        <a:defRPr sz="5867">
          <a:solidFill>
            <a:schemeClr val="tx1"/>
          </a:solidFill>
          <a:latin typeface="Calibri Light" panose="020F0302020204030204" pitchFamily="34" charset="0"/>
        </a:defRPr>
      </a:lvl9pPr>
    </p:titleStyle>
    <p:bodyStyle>
      <a:lvl1pPr marL="304792" indent="-304792" algn="l" rtl="0" eaLnBrk="0" fontAlgn="base" hangingPunct="0">
        <a:lnSpc>
          <a:spcPct val="90000"/>
        </a:lnSpc>
        <a:spcBef>
          <a:spcPts val="1333"/>
        </a:spcBef>
        <a:spcAft>
          <a:spcPct val="0"/>
        </a:spcAft>
        <a:buFont typeface="Arial" panose="020B0604020202020204" pitchFamily="34" charset="0"/>
        <a:buChar char="•"/>
        <a:defRPr sz="3733" kern="1200">
          <a:solidFill>
            <a:schemeClr val="tx1"/>
          </a:solidFill>
          <a:latin typeface="+mn-lt"/>
          <a:ea typeface="+mn-ea"/>
          <a:cs typeface="+mn-cs"/>
        </a:defRPr>
      </a:lvl1pPr>
      <a:lvl2pPr marL="914377" indent="-304792" algn="l" rtl="0" eaLnBrk="0" fontAlgn="base" hangingPunct="0">
        <a:lnSpc>
          <a:spcPct val="90000"/>
        </a:lnSpc>
        <a:spcBef>
          <a:spcPts val="667"/>
        </a:spcBef>
        <a:spcAft>
          <a:spcPct val="0"/>
        </a:spcAft>
        <a:buFont typeface="Arial" panose="020B0604020202020204" pitchFamily="34" charset="0"/>
        <a:buChar char="•"/>
        <a:defRPr sz="3200" kern="1200">
          <a:solidFill>
            <a:schemeClr val="tx1"/>
          </a:solidFill>
          <a:latin typeface="+mn-lt"/>
          <a:ea typeface="+mn-ea"/>
          <a:cs typeface="+mn-cs"/>
        </a:defRPr>
      </a:lvl2pPr>
      <a:lvl3pPr marL="1523962" indent="-304792" algn="l" rtl="0" eaLnBrk="0" fontAlgn="base" hangingPunct="0">
        <a:lnSpc>
          <a:spcPct val="90000"/>
        </a:lnSpc>
        <a:spcBef>
          <a:spcPts val="667"/>
        </a:spcBef>
        <a:spcAft>
          <a:spcPct val="0"/>
        </a:spcAft>
        <a:buFont typeface="Arial" panose="020B0604020202020204" pitchFamily="34" charset="0"/>
        <a:buChar char="•"/>
        <a:defRPr sz="2667" kern="1200">
          <a:solidFill>
            <a:schemeClr val="tx1"/>
          </a:solidFill>
          <a:latin typeface="+mn-lt"/>
          <a:ea typeface="+mn-ea"/>
          <a:cs typeface="+mn-cs"/>
        </a:defRPr>
      </a:lvl3pPr>
      <a:lvl4pPr marL="2133547" indent="-304792" algn="l" rtl="0" eaLnBrk="0" fontAlgn="base" hangingPunct="0">
        <a:lnSpc>
          <a:spcPct val="90000"/>
        </a:lnSpc>
        <a:spcBef>
          <a:spcPts val="667"/>
        </a:spcBef>
        <a:spcAft>
          <a:spcPct val="0"/>
        </a:spcAft>
        <a:buFont typeface="Arial" panose="020B0604020202020204" pitchFamily="34" charset="0"/>
        <a:buChar char="•"/>
        <a:defRPr kern="1200">
          <a:solidFill>
            <a:schemeClr val="tx1"/>
          </a:solidFill>
          <a:latin typeface="+mn-lt"/>
          <a:ea typeface="+mn-ea"/>
          <a:cs typeface="+mn-cs"/>
        </a:defRPr>
      </a:lvl4pPr>
      <a:lvl5pPr marL="2743131" indent="-304792" algn="l" rtl="0" eaLnBrk="0" fontAlgn="base" hangingPunct="0">
        <a:lnSpc>
          <a:spcPct val="90000"/>
        </a:lnSpc>
        <a:spcBef>
          <a:spcPts val="667"/>
        </a:spcBef>
        <a:spcAft>
          <a:spcPct val="0"/>
        </a:spcAft>
        <a:buFont typeface="Arial" panose="020B0604020202020204" pitchFamily="34" charset="0"/>
        <a:buChar char="•"/>
        <a:defRPr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434" name="Picture 2" descr="A child in blue shirt holding a bubble wand and a bottle&#10;&#10;Description automatically generated">
            <a:extLst>
              <a:ext uri="{FF2B5EF4-FFF2-40B4-BE49-F238E27FC236}">
                <a16:creationId xmlns:a16="http://schemas.microsoft.com/office/drawing/2014/main" id="{CEF955D7-6D25-B003-DCB8-2963FF47581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t="4803" r="336" b="11130"/>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3E3CA845-C301-0FC9-731B-9AC07CD13AE0}"/>
              </a:ext>
            </a:extLst>
          </p:cNvPr>
          <p:cNvSpPr/>
          <p:nvPr userDrawn="1"/>
        </p:nvSpPr>
        <p:spPr>
          <a:xfrm>
            <a:off x="8151285" y="5575301"/>
            <a:ext cx="3896783" cy="1149351"/>
          </a:xfrm>
          <a:prstGeom prst="rect">
            <a:avLst/>
          </a:prstGeom>
          <a:solidFill>
            <a:srgbClr val="000000">
              <a:alpha val="5695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26629" name="TextBox 10">
            <a:extLst>
              <a:ext uri="{FF2B5EF4-FFF2-40B4-BE49-F238E27FC236}">
                <a16:creationId xmlns:a16="http://schemas.microsoft.com/office/drawing/2014/main" id="{32191E6C-6D16-4CB8-2777-F1E0CDF50C19}"/>
              </a:ext>
            </a:extLst>
          </p:cNvPr>
          <p:cNvSpPr txBox="1">
            <a:spLocks noChangeArrowheads="1"/>
          </p:cNvSpPr>
          <p:nvPr userDrawn="1"/>
        </p:nvSpPr>
        <p:spPr bwMode="auto">
          <a:xfrm>
            <a:off x="8117418" y="5575301"/>
            <a:ext cx="3964516" cy="1117935"/>
          </a:xfrm>
          <a:prstGeom prst="rect">
            <a:avLst/>
          </a:prstGeom>
          <a:noFill/>
          <a:ln>
            <a:noFill/>
          </a:ln>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a:defRPr/>
            </a:pPr>
            <a:r>
              <a:rPr lang="en-GB" altLang="en-US" sz="1333">
                <a:solidFill>
                  <a:schemeClr val="bg1"/>
                </a:solidFill>
                <a:latin typeface="Univers LT Pro 45 Light" panose="020B0403020202020204" pitchFamily="34" charset="0"/>
              </a:rPr>
              <a:t>Ehsan, 7, from Shaheed Benazirabad, Sindh, happily plays with toys from his psycho-social kit. With DP World and UNICEF's help, children like Ehsan receive professional counselling and support, aiding in their healing and wellbeing.</a:t>
            </a:r>
            <a:endParaRPr lang="en-GB" altLang="en-US" sz="1600">
              <a:solidFill>
                <a:schemeClr val="bg1"/>
              </a:solidFill>
              <a:latin typeface="Univers LT Pro 45 Light" panose="020B0403020202020204" pitchFamily="34" charset="0"/>
            </a:endParaRPr>
          </a:p>
        </p:txBody>
      </p:sp>
      <p:sp>
        <p:nvSpPr>
          <p:cNvPr id="46086" name="TextBox 5">
            <a:extLst>
              <a:ext uri="{FF2B5EF4-FFF2-40B4-BE49-F238E27FC236}">
                <a16:creationId xmlns:a16="http://schemas.microsoft.com/office/drawing/2014/main" id="{99F11C17-1C0B-8C6E-92BE-CE2E079EAA52}"/>
              </a:ext>
            </a:extLst>
          </p:cNvPr>
          <p:cNvSpPr txBox="1">
            <a:spLocks noChangeArrowheads="1"/>
          </p:cNvSpPr>
          <p:nvPr userDrawn="1"/>
        </p:nvSpPr>
        <p:spPr bwMode="auto">
          <a:xfrm rot="5400000">
            <a:off x="-1216025" y="5369771"/>
            <a:ext cx="2719916" cy="256545"/>
          </a:xfrm>
          <a:prstGeom prst="rect">
            <a:avLst/>
          </a:prstGeom>
          <a:noFill/>
          <a:ln>
            <a:noFill/>
          </a:ln>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a:defRPr/>
            </a:pPr>
            <a:r>
              <a:rPr lang="en-GB" altLang="en-US" sz="800">
                <a:solidFill>
                  <a:schemeClr val="bg1"/>
                </a:solidFill>
                <a:latin typeface="Univers LT Pro 45 Light" panose="020B0403020202020204" pitchFamily="34" charset="77"/>
              </a:rPr>
              <a:t>©</a:t>
            </a:r>
            <a:r>
              <a:rPr lang="en-GB" altLang="en-US" sz="1067">
                <a:solidFill>
                  <a:srgbClr val="474747"/>
                </a:solidFill>
                <a:latin typeface="Montserrat" pitchFamily="2" charset="77"/>
              </a:rPr>
              <a:t> </a:t>
            </a:r>
            <a:r>
              <a:rPr lang="en-GB" altLang="en-US" sz="800">
                <a:solidFill>
                  <a:schemeClr val="bg1"/>
                </a:solidFill>
                <a:latin typeface="Univers LT Pro 45 Light" panose="020B0403020202020204" pitchFamily="34" charset="77"/>
              </a:rPr>
              <a:t>UNICEF/Hasnain</a:t>
            </a:r>
            <a:endParaRPr lang="en-US" altLang="en-US" sz="800">
              <a:solidFill>
                <a:schemeClr val="bg1"/>
              </a:solidFill>
              <a:latin typeface="Univers LT Pro 45 Light" panose="020B0403020202020204" pitchFamily="34" charset="77"/>
            </a:endParaRPr>
          </a:p>
        </p:txBody>
      </p:sp>
      <p:pic>
        <p:nvPicPr>
          <p:cNvPr id="18438" name="Picture 10" descr="A black background with white text&#10;&#10;Description automatically generated">
            <a:extLst>
              <a:ext uri="{FF2B5EF4-FFF2-40B4-BE49-F238E27FC236}">
                <a16:creationId xmlns:a16="http://schemas.microsoft.com/office/drawing/2014/main" id="{AEA92412-6101-CEBD-068F-2705726E170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357784" y="254000"/>
            <a:ext cx="2546349" cy="628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3042215"/>
      </p:ext>
    </p:extLst>
  </p:cSld>
  <p:clrMap bg1="lt1" tx1="dk1" bg2="lt2" tx2="dk2" accent1="accent1" accent2="accent2" accent3="accent3" accent4="accent4" accent5="accent5" accent6="accent6" hlink="hlink" folHlink="folHlink"/>
  <p:sldLayoutIdLst>
    <p:sldLayoutId id="2147483667" r:id="rId1"/>
  </p:sldLayoutIdLst>
  <p:txStyles>
    <p:titleStyle>
      <a:lvl1pPr algn="l" rtl="0" eaLnBrk="0" fontAlgn="base" hangingPunct="0">
        <a:lnSpc>
          <a:spcPct val="90000"/>
        </a:lnSpc>
        <a:spcBef>
          <a:spcPct val="0"/>
        </a:spcBef>
        <a:spcAft>
          <a:spcPct val="0"/>
        </a:spcAft>
        <a:defRPr sz="5867" kern="1200">
          <a:solidFill>
            <a:schemeClr val="tx1"/>
          </a:solidFill>
          <a:latin typeface="+mj-lt"/>
          <a:ea typeface="+mj-ea"/>
          <a:cs typeface="+mj-cs"/>
        </a:defRPr>
      </a:lvl1pPr>
      <a:lvl2pPr algn="l" rtl="0" eaLnBrk="0" fontAlgn="base" hangingPunct="0">
        <a:lnSpc>
          <a:spcPct val="90000"/>
        </a:lnSpc>
        <a:spcBef>
          <a:spcPct val="0"/>
        </a:spcBef>
        <a:spcAft>
          <a:spcPct val="0"/>
        </a:spcAft>
        <a:defRPr sz="5867">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5867">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5867">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5867">
          <a:solidFill>
            <a:schemeClr val="tx1"/>
          </a:solidFill>
          <a:latin typeface="Calibri Light" panose="020F0302020204030204" pitchFamily="34" charset="0"/>
        </a:defRPr>
      </a:lvl5pPr>
      <a:lvl6pPr marL="609585" algn="l" rtl="0" fontAlgn="base">
        <a:lnSpc>
          <a:spcPct val="90000"/>
        </a:lnSpc>
        <a:spcBef>
          <a:spcPct val="0"/>
        </a:spcBef>
        <a:spcAft>
          <a:spcPct val="0"/>
        </a:spcAft>
        <a:defRPr sz="5867">
          <a:solidFill>
            <a:schemeClr val="tx1"/>
          </a:solidFill>
          <a:latin typeface="Calibri Light" panose="020F0302020204030204" pitchFamily="34" charset="0"/>
        </a:defRPr>
      </a:lvl6pPr>
      <a:lvl7pPr marL="1219170" algn="l" rtl="0" fontAlgn="base">
        <a:lnSpc>
          <a:spcPct val="90000"/>
        </a:lnSpc>
        <a:spcBef>
          <a:spcPct val="0"/>
        </a:spcBef>
        <a:spcAft>
          <a:spcPct val="0"/>
        </a:spcAft>
        <a:defRPr sz="5867">
          <a:solidFill>
            <a:schemeClr val="tx1"/>
          </a:solidFill>
          <a:latin typeface="Calibri Light" panose="020F0302020204030204" pitchFamily="34" charset="0"/>
        </a:defRPr>
      </a:lvl7pPr>
      <a:lvl8pPr marL="1828754" algn="l" rtl="0" fontAlgn="base">
        <a:lnSpc>
          <a:spcPct val="90000"/>
        </a:lnSpc>
        <a:spcBef>
          <a:spcPct val="0"/>
        </a:spcBef>
        <a:spcAft>
          <a:spcPct val="0"/>
        </a:spcAft>
        <a:defRPr sz="5867">
          <a:solidFill>
            <a:schemeClr val="tx1"/>
          </a:solidFill>
          <a:latin typeface="Calibri Light" panose="020F0302020204030204" pitchFamily="34" charset="0"/>
        </a:defRPr>
      </a:lvl8pPr>
      <a:lvl9pPr marL="2438339" algn="l" rtl="0" fontAlgn="base">
        <a:lnSpc>
          <a:spcPct val="90000"/>
        </a:lnSpc>
        <a:spcBef>
          <a:spcPct val="0"/>
        </a:spcBef>
        <a:spcAft>
          <a:spcPct val="0"/>
        </a:spcAft>
        <a:defRPr sz="5867">
          <a:solidFill>
            <a:schemeClr val="tx1"/>
          </a:solidFill>
          <a:latin typeface="Calibri Light" panose="020F0302020204030204" pitchFamily="34" charset="0"/>
        </a:defRPr>
      </a:lvl9pPr>
    </p:titleStyle>
    <p:bodyStyle>
      <a:lvl1pPr marL="304792" indent="-304792" algn="l" rtl="0" eaLnBrk="0" fontAlgn="base" hangingPunct="0">
        <a:lnSpc>
          <a:spcPct val="90000"/>
        </a:lnSpc>
        <a:spcBef>
          <a:spcPts val="1333"/>
        </a:spcBef>
        <a:spcAft>
          <a:spcPct val="0"/>
        </a:spcAft>
        <a:buFont typeface="Arial" panose="020B0604020202020204" pitchFamily="34" charset="0"/>
        <a:buChar char="•"/>
        <a:defRPr sz="3733" kern="1200">
          <a:solidFill>
            <a:schemeClr val="tx1"/>
          </a:solidFill>
          <a:latin typeface="+mn-lt"/>
          <a:ea typeface="+mn-ea"/>
          <a:cs typeface="+mn-cs"/>
        </a:defRPr>
      </a:lvl1pPr>
      <a:lvl2pPr marL="914377" indent="-304792" algn="l" rtl="0" eaLnBrk="0" fontAlgn="base" hangingPunct="0">
        <a:lnSpc>
          <a:spcPct val="90000"/>
        </a:lnSpc>
        <a:spcBef>
          <a:spcPts val="667"/>
        </a:spcBef>
        <a:spcAft>
          <a:spcPct val="0"/>
        </a:spcAft>
        <a:buFont typeface="Arial" panose="020B0604020202020204" pitchFamily="34" charset="0"/>
        <a:buChar char="•"/>
        <a:defRPr sz="3200" kern="1200">
          <a:solidFill>
            <a:schemeClr val="tx1"/>
          </a:solidFill>
          <a:latin typeface="+mn-lt"/>
          <a:ea typeface="+mn-ea"/>
          <a:cs typeface="+mn-cs"/>
        </a:defRPr>
      </a:lvl2pPr>
      <a:lvl3pPr marL="1523962" indent="-304792" algn="l" rtl="0" eaLnBrk="0" fontAlgn="base" hangingPunct="0">
        <a:lnSpc>
          <a:spcPct val="90000"/>
        </a:lnSpc>
        <a:spcBef>
          <a:spcPts val="667"/>
        </a:spcBef>
        <a:spcAft>
          <a:spcPct val="0"/>
        </a:spcAft>
        <a:buFont typeface="Arial" panose="020B0604020202020204" pitchFamily="34" charset="0"/>
        <a:buChar char="•"/>
        <a:defRPr sz="2667" kern="1200">
          <a:solidFill>
            <a:schemeClr val="tx1"/>
          </a:solidFill>
          <a:latin typeface="+mn-lt"/>
          <a:ea typeface="+mn-ea"/>
          <a:cs typeface="+mn-cs"/>
        </a:defRPr>
      </a:lvl3pPr>
      <a:lvl4pPr marL="2133547" indent="-304792" algn="l" rtl="0" eaLnBrk="0" fontAlgn="base" hangingPunct="0">
        <a:lnSpc>
          <a:spcPct val="90000"/>
        </a:lnSpc>
        <a:spcBef>
          <a:spcPts val="667"/>
        </a:spcBef>
        <a:spcAft>
          <a:spcPct val="0"/>
        </a:spcAft>
        <a:buFont typeface="Arial" panose="020B0604020202020204" pitchFamily="34" charset="0"/>
        <a:buChar char="•"/>
        <a:defRPr kern="1200">
          <a:solidFill>
            <a:schemeClr val="tx1"/>
          </a:solidFill>
          <a:latin typeface="+mn-lt"/>
          <a:ea typeface="+mn-ea"/>
          <a:cs typeface="+mn-cs"/>
        </a:defRPr>
      </a:lvl4pPr>
      <a:lvl5pPr marL="2743131" indent="-304792" algn="l" rtl="0" eaLnBrk="0" fontAlgn="base" hangingPunct="0">
        <a:lnSpc>
          <a:spcPct val="90000"/>
        </a:lnSpc>
        <a:spcBef>
          <a:spcPts val="667"/>
        </a:spcBef>
        <a:spcAft>
          <a:spcPct val="0"/>
        </a:spcAft>
        <a:buFont typeface="Arial" panose="020B0604020202020204" pitchFamily="34" charset="0"/>
        <a:buChar char="•"/>
        <a:defRPr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ngminds.org.uk/"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nspcc.org.uk/"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6F7ie1Z07aM?feature=oembed" TargetMode="Externa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ngminds.org.uk/"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nspcc.org.uk/"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46ECC57E-DF39-D225-ACF0-3CDE697679A9}"/>
              </a:ext>
            </a:extLst>
          </p:cNvPr>
          <p:cNvSpPr txBox="1">
            <a:spLocks noChangeArrowheads="1"/>
          </p:cNvSpPr>
          <p:nvPr/>
        </p:nvSpPr>
        <p:spPr bwMode="auto">
          <a:xfrm>
            <a:off x="273133" y="2370806"/>
            <a:ext cx="1183573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l" defTabSz="1219170" rtl="0" eaLnBrk="1" fontAlgn="base" latinLnBrk="0" hangingPunct="1">
              <a:lnSpc>
                <a:spcPts val="8033"/>
              </a:lnSpc>
              <a:spcBef>
                <a:spcPct val="0"/>
              </a:spcBef>
              <a:spcAft>
                <a:spcPct val="0"/>
              </a:spcAft>
              <a:buClrTx/>
              <a:buSzTx/>
              <a:buFontTx/>
              <a:buNone/>
              <a:tabLst/>
              <a:defRPr/>
            </a:pPr>
            <a:r>
              <a:rPr kumimoji="0" lang="en-US" altLang="en-US" sz="9600" b="1" i="0" u="none" strike="noStrike" kern="1200" cap="none" spc="0" normalizeH="0" baseline="0" noProof="0">
                <a:ln>
                  <a:noFill/>
                </a:ln>
                <a:solidFill>
                  <a:srgbClr val="FFFFFF"/>
                </a:solidFill>
                <a:effectLst/>
                <a:uLnTx/>
                <a:uFillTx/>
                <a:latin typeface="Fuse V.2 Display Black" panose="00000A00000000000000" pitchFamily="50" charset="0"/>
                <a:ea typeface="MS PGothic" panose="020B0600070205080204" pitchFamily="34" charset="-128"/>
                <a:cs typeface="+mn-cs"/>
              </a:rPr>
              <a:t>SOCCER AID ACADEMY</a:t>
            </a:r>
          </a:p>
          <a:p>
            <a:pPr marL="0" marR="0" lvl="0" indent="0" algn="l" defTabSz="1219170" rtl="0" eaLnBrk="1" fontAlgn="base" latinLnBrk="0" hangingPunct="1">
              <a:lnSpc>
                <a:spcPts val="8033"/>
              </a:lnSpc>
              <a:spcBef>
                <a:spcPct val="0"/>
              </a:spcBef>
              <a:spcAft>
                <a:spcPct val="0"/>
              </a:spcAft>
              <a:buClrTx/>
              <a:buSzTx/>
              <a:buFontTx/>
              <a:buNone/>
              <a:tabLst/>
              <a:defRPr/>
            </a:pPr>
            <a:r>
              <a:rPr kumimoji="0" lang="en-US" altLang="en-US" sz="7200" b="1" i="0" u="none" strike="noStrike" kern="1200" cap="none" spc="0" normalizeH="0" baseline="0" noProof="0">
                <a:ln>
                  <a:noFill/>
                </a:ln>
                <a:solidFill>
                  <a:srgbClr val="FFFFFF"/>
                </a:solidFill>
                <a:effectLst/>
                <a:uLnTx/>
                <a:uFillTx/>
                <a:latin typeface="Fuse V.2 Display Black" panose="00000A00000000000000" pitchFamily="50" charset="0"/>
                <a:ea typeface="MS PGothic" panose="020B0600070205080204" pitchFamily="34" charset="-128"/>
                <a:cs typeface="+mn-cs"/>
              </a:rPr>
              <a:t>Early Years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DC0EEA94-7D4E-6E37-CB1E-BA4FAE8392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0692" y="1177545"/>
            <a:ext cx="4550211" cy="4502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90E859BF-CBD4-A5B3-F0FB-4BF80CD2AE3C}"/>
              </a:ext>
            </a:extLst>
          </p:cNvPr>
          <p:cNvSpPr txBox="1"/>
          <p:nvPr/>
        </p:nvSpPr>
        <p:spPr>
          <a:xfrm>
            <a:off x="7004384" y="2767280"/>
            <a:ext cx="3822825" cy="1323439"/>
          </a:xfrm>
          <a:prstGeom prst="rect">
            <a:avLst/>
          </a:prstGeom>
          <a:solidFill>
            <a:srgbClr val="0F042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Fuse V.2 Display Black" panose="00000A00000000000000" pitchFamily="50" charset="0"/>
                <a:ea typeface="MS PGothic" panose="020B0600070205080204" pitchFamily="34" charset="-128"/>
                <a:cs typeface="+mn-cs"/>
              </a:rPr>
              <a:t>Every child has the right to play!</a:t>
            </a: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B88D0E64-ADCC-3D96-D8B6-63C794D9B9C4}"/>
              </a:ext>
            </a:extLst>
          </p:cNvPr>
          <p:cNvPicPr>
            <a:picLocks noChangeAspect="1"/>
          </p:cNvPicPr>
          <p:nvPr/>
        </p:nvPicPr>
        <p:blipFill rotWithShape="1">
          <a:blip r:embed="rId4"/>
          <a:srcRect r="2197"/>
          <a:stretch/>
        </p:blipFill>
        <p:spPr>
          <a:xfrm>
            <a:off x="0" y="0"/>
            <a:ext cx="5972536" cy="6858000"/>
          </a:xfrm>
          <a:prstGeom prst="rect">
            <a:avLst/>
          </a:prstGeom>
        </p:spPr>
      </p:pic>
    </p:spTree>
    <p:extLst>
      <p:ext uri="{BB962C8B-B14F-4D97-AF65-F5344CB8AC3E}">
        <p14:creationId xmlns:p14="http://schemas.microsoft.com/office/powerpoint/2010/main" val="3359764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Subtitle 2">
            <a:extLst>
              <a:ext uri="{FF2B5EF4-FFF2-40B4-BE49-F238E27FC236}">
                <a16:creationId xmlns:a16="http://schemas.microsoft.com/office/drawing/2014/main" id="{B139F4D9-B5CC-5F5E-5EDD-8E3FD6EF7B9A}"/>
              </a:ext>
            </a:extLst>
          </p:cNvPr>
          <p:cNvSpPr txBox="1">
            <a:spLocks noChangeArrowheads="1"/>
          </p:cNvSpPr>
          <p:nvPr/>
        </p:nvSpPr>
        <p:spPr bwMode="auto">
          <a:xfrm>
            <a:off x="495300" y="717552"/>
            <a:ext cx="7377839" cy="55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685800" indent="-22860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l" defTabSz="1219170" rtl="0" eaLnBrk="1" fontAlgn="base" latinLnBrk="0" hangingPunct="1">
              <a:lnSpc>
                <a:spcPct val="90000"/>
              </a:lnSpc>
              <a:spcBef>
                <a:spcPts val="1333"/>
              </a:spcBef>
              <a:spcAft>
                <a:spcPct val="0"/>
              </a:spcAft>
              <a:buClrTx/>
              <a:buSzTx/>
              <a:buFontTx/>
              <a:buNone/>
              <a:tabLst/>
              <a:defRPr/>
            </a:pPr>
            <a:r>
              <a:rPr kumimoji="0" lang="en-US" altLang="en-US" sz="3200" b="1" i="0" u="none" strike="noStrike" kern="1200" cap="none" spc="0" normalizeH="0" baseline="0" noProof="0">
                <a:ln>
                  <a:noFill/>
                </a:ln>
                <a:solidFill>
                  <a:srgbClr val="00AEEF"/>
                </a:solidFill>
                <a:effectLst/>
                <a:uLnTx/>
                <a:uFillTx/>
                <a:latin typeface="Fuse V.2 Display Black" panose="00000A00000000000000" pitchFamily="50" charset="0"/>
                <a:ea typeface="MS PGothic" panose="020B0600070205080204" pitchFamily="34" charset="-128"/>
                <a:cs typeface="+mn-cs"/>
              </a:rPr>
              <a:t>PLAY AND WELLBEING</a:t>
            </a:r>
          </a:p>
        </p:txBody>
      </p:sp>
      <p:sp>
        <p:nvSpPr>
          <p:cNvPr id="3" name="TextBox 2">
            <a:extLst>
              <a:ext uri="{FF2B5EF4-FFF2-40B4-BE49-F238E27FC236}">
                <a16:creationId xmlns:a16="http://schemas.microsoft.com/office/drawing/2014/main" id="{28D107C0-E52A-7815-EC0B-AEEE0D5549AA}"/>
              </a:ext>
            </a:extLst>
          </p:cNvPr>
          <p:cNvSpPr txBox="1"/>
          <p:nvPr/>
        </p:nvSpPr>
        <p:spPr>
          <a:xfrm>
            <a:off x="629942" y="1548966"/>
            <a:ext cx="8944363" cy="3299045"/>
          </a:xfrm>
          <a:prstGeom prst="rect">
            <a:avLst/>
          </a:prstGeom>
          <a:noFill/>
        </p:spPr>
        <p:txBody>
          <a:bodyPr wrap="square">
            <a:spAutoFit/>
          </a:bodyPr>
          <a:lstStyle/>
          <a:p>
            <a:pPr marL="342900" marR="0" lvl="0" indent="-342900" algn="l" defTabSz="914400" rtl="0" eaLnBrk="1" fontAlgn="auto" latinLnBrk="0" hangingPunct="1">
              <a:lnSpc>
                <a:spcPct val="107000"/>
              </a:lnSpc>
              <a:spcBef>
                <a:spcPts val="0"/>
              </a:spcBef>
              <a:spcAft>
                <a:spcPts val="0"/>
              </a:spcAft>
              <a:buClr>
                <a:srgbClr val="FF2D7B"/>
              </a:buClr>
              <a:buSzTx/>
              <a:buFont typeface="Arial" panose="020B0604020202020204" pitchFamily="34" charset="0"/>
              <a:buChar char="•"/>
              <a:tabLst/>
              <a:defRPr/>
            </a:pPr>
            <a:r>
              <a:rPr kumimoji="0" lang="en-US" sz="2800" b="0" i="0" u="none" strike="noStrike" kern="1200" cap="none" spc="0" normalizeH="0" baseline="0" noProof="0">
                <a:ln>
                  <a:noFill/>
                </a:ln>
                <a:solidFill>
                  <a:srgbClr val="FFFFFF"/>
                </a:solidFill>
                <a:effectLst/>
                <a:uLnTx/>
                <a:uFillTx/>
                <a:latin typeface="Fuse V.2 Display" panose="00000500000000000000" pitchFamily="50" charset="0"/>
                <a:ea typeface="MS PGothic" panose="020B0600070205080204" pitchFamily="34" charset="-128"/>
                <a:cs typeface="+mn-cs"/>
              </a:rPr>
              <a:t>What games do you play?</a:t>
            </a:r>
          </a:p>
          <a:p>
            <a:pPr marL="342900" marR="0" lvl="0" indent="-342900" algn="l" defTabSz="914400" rtl="0" eaLnBrk="1" fontAlgn="auto" latinLnBrk="0" hangingPunct="1">
              <a:lnSpc>
                <a:spcPct val="107000"/>
              </a:lnSpc>
              <a:spcBef>
                <a:spcPts val="0"/>
              </a:spcBef>
              <a:spcAft>
                <a:spcPts val="0"/>
              </a:spcAft>
              <a:buClr>
                <a:srgbClr val="FF2D7B"/>
              </a:buClr>
              <a:buSzTx/>
              <a:buFont typeface="Arial" panose="020B0604020202020204" pitchFamily="34" charset="0"/>
              <a:buChar char="•"/>
              <a:tabLst/>
              <a:defRPr/>
            </a:pPr>
            <a:r>
              <a:rPr kumimoji="0" lang="en-US" sz="2800" b="0" i="0" u="none" strike="noStrike" kern="1200" cap="none" spc="0" normalizeH="0" baseline="0" noProof="0">
                <a:ln>
                  <a:noFill/>
                </a:ln>
                <a:solidFill>
                  <a:srgbClr val="FFFFFF"/>
                </a:solidFill>
                <a:effectLst/>
                <a:uLnTx/>
                <a:uFillTx/>
                <a:latin typeface="Fuse V.2 Display" panose="00000500000000000000" pitchFamily="50" charset="0"/>
                <a:ea typeface="MS PGothic" panose="020B0600070205080204" pitchFamily="34" charset="-128"/>
                <a:cs typeface="+mn-cs"/>
              </a:rPr>
              <a:t>Do you invent any games? What kind?</a:t>
            </a:r>
          </a:p>
          <a:p>
            <a:pPr marL="342900" marR="0" lvl="0" indent="-342900" algn="l" defTabSz="914400" rtl="0" eaLnBrk="1" fontAlgn="auto" latinLnBrk="0" hangingPunct="1">
              <a:lnSpc>
                <a:spcPct val="107000"/>
              </a:lnSpc>
              <a:spcBef>
                <a:spcPts val="0"/>
              </a:spcBef>
              <a:spcAft>
                <a:spcPts val="0"/>
              </a:spcAft>
              <a:buClr>
                <a:srgbClr val="FF2D7B"/>
              </a:buClr>
              <a:buSzTx/>
              <a:buFont typeface="Arial" panose="020B0604020202020204" pitchFamily="34" charset="0"/>
              <a:buChar char="•"/>
              <a:tabLst/>
              <a:defRPr/>
            </a:pPr>
            <a:r>
              <a:rPr kumimoji="0" lang="en-US" sz="2800" b="0" i="0" u="none" strike="noStrike" kern="1200" cap="none" spc="0" normalizeH="0" baseline="0" noProof="0">
                <a:ln>
                  <a:noFill/>
                </a:ln>
                <a:solidFill>
                  <a:srgbClr val="FFFFFF"/>
                </a:solidFill>
                <a:effectLst/>
                <a:uLnTx/>
                <a:uFillTx/>
                <a:latin typeface="Fuse V.2 Display" panose="00000500000000000000" pitchFamily="50" charset="0"/>
                <a:ea typeface="MS PGothic" panose="020B0600070205080204" pitchFamily="34" charset="-128"/>
                <a:cs typeface="+mn-cs"/>
              </a:rPr>
              <a:t>How does play make you feel? When you’re doing it? After you’ve done it?</a:t>
            </a:r>
          </a:p>
          <a:p>
            <a:pPr marL="342900" marR="0" lvl="0" indent="-342900" algn="l" defTabSz="914400" rtl="0" eaLnBrk="1" fontAlgn="auto" latinLnBrk="0" hangingPunct="1">
              <a:lnSpc>
                <a:spcPct val="107000"/>
              </a:lnSpc>
              <a:spcBef>
                <a:spcPts val="0"/>
              </a:spcBef>
              <a:spcAft>
                <a:spcPts val="0"/>
              </a:spcAft>
              <a:buClr>
                <a:srgbClr val="FF2D7B"/>
              </a:buClr>
              <a:buSzTx/>
              <a:buFont typeface="Arial" panose="020B0604020202020204" pitchFamily="34" charset="0"/>
              <a:buChar char="•"/>
              <a:tabLst/>
              <a:defRPr/>
            </a:pPr>
            <a:r>
              <a:rPr kumimoji="0" lang="en-US" sz="2800" b="0" i="0" u="none" strike="noStrike" kern="1200" cap="none" spc="0" normalizeH="0" baseline="0" noProof="0">
                <a:ln>
                  <a:noFill/>
                </a:ln>
                <a:solidFill>
                  <a:srgbClr val="FFFFFF"/>
                </a:solidFill>
                <a:effectLst/>
                <a:uLnTx/>
                <a:uFillTx/>
                <a:latin typeface="Fuse V.2 Display" panose="00000500000000000000" pitchFamily="50" charset="0"/>
                <a:ea typeface="MS PGothic" panose="020B0600070205080204" pitchFamily="34" charset="-128"/>
                <a:cs typeface="+mn-cs"/>
              </a:rPr>
              <a:t>How does play help you when you’re having a hard time?</a:t>
            </a:r>
          </a:p>
          <a:p>
            <a:pPr marL="342900" marR="0" lvl="0" indent="-342900" algn="l" defTabSz="914400" rtl="0" eaLnBrk="1" fontAlgn="auto" latinLnBrk="0" hangingPunct="1">
              <a:lnSpc>
                <a:spcPct val="107000"/>
              </a:lnSpc>
              <a:spcBef>
                <a:spcPts val="0"/>
              </a:spcBef>
              <a:spcAft>
                <a:spcPts val="800"/>
              </a:spcAft>
              <a:buClr>
                <a:srgbClr val="FF2D7B"/>
              </a:buClr>
              <a:buSzTx/>
              <a:buFont typeface="Arial" panose="020B0604020202020204" pitchFamily="34" charset="0"/>
              <a:buChar char="•"/>
              <a:tabLst/>
              <a:defRPr/>
            </a:pPr>
            <a:r>
              <a:rPr kumimoji="0" lang="en-GB" sz="2800" b="0" i="0" u="none" strike="noStrike" kern="1200" cap="none" spc="0" normalizeH="0" baseline="0" noProof="0">
                <a:ln>
                  <a:noFill/>
                </a:ln>
                <a:solidFill>
                  <a:srgbClr val="FFFFFF"/>
                </a:solidFill>
                <a:effectLst/>
                <a:uLnTx/>
                <a:uFillTx/>
                <a:latin typeface="Fuse V.2 Display" panose="00000500000000000000" pitchFamily="50" charset="0"/>
                <a:ea typeface="MS PGothic" panose="020B0600070205080204" pitchFamily="34" charset="-128"/>
                <a:cs typeface="+mn-cs"/>
              </a:rPr>
              <a:t>Why do you think that play is important to your health — especially your mental health and wellbeing?</a:t>
            </a:r>
          </a:p>
        </p:txBody>
      </p:sp>
    </p:spTree>
    <p:extLst>
      <p:ext uri="{BB962C8B-B14F-4D97-AF65-F5344CB8AC3E}">
        <p14:creationId xmlns:p14="http://schemas.microsoft.com/office/powerpoint/2010/main" val="3073039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Subtitle 2">
            <a:extLst>
              <a:ext uri="{FF2B5EF4-FFF2-40B4-BE49-F238E27FC236}">
                <a16:creationId xmlns:a16="http://schemas.microsoft.com/office/drawing/2014/main" id="{C0F0E9DB-030B-A53F-E7CA-95AE709F62B6}"/>
              </a:ext>
            </a:extLst>
          </p:cNvPr>
          <p:cNvSpPr txBox="1">
            <a:spLocks noChangeArrowheads="1"/>
          </p:cNvSpPr>
          <p:nvPr/>
        </p:nvSpPr>
        <p:spPr bwMode="auto">
          <a:xfrm>
            <a:off x="262825" y="375831"/>
            <a:ext cx="6697133" cy="55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685800" indent="-22860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l" defTabSz="1219170" rtl="0" eaLnBrk="1" fontAlgn="base" latinLnBrk="0" hangingPunct="1">
              <a:lnSpc>
                <a:spcPct val="90000"/>
              </a:lnSpc>
              <a:spcBef>
                <a:spcPts val="1333"/>
              </a:spcBef>
              <a:spcAft>
                <a:spcPct val="0"/>
              </a:spcAft>
              <a:buClrTx/>
              <a:buSzTx/>
              <a:buFontTx/>
              <a:buNone/>
              <a:tabLst/>
              <a:defRPr/>
            </a:pPr>
            <a:r>
              <a:rPr kumimoji="0" lang="en-US" altLang="en-US" sz="3200" b="1" i="0" u="none" strike="noStrike" kern="1200" cap="none" spc="0" normalizeH="0" baseline="0" noProof="0">
                <a:ln>
                  <a:noFill/>
                </a:ln>
                <a:solidFill>
                  <a:srgbClr val="00AEEF"/>
                </a:solidFill>
                <a:effectLst/>
                <a:uLnTx/>
                <a:uFillTx/>
                <a:latin typeface="Fuse V.2 Display Black" panose="00000A00000000000000" pitchFamily="50" charset="0"/>
                <a:ea typeface="MS PGothic" panose="020B0600070205080204" pitchFamily="34" charset="-128"/>
                <a:cs typeface="+mn-cs"/>
              </a:rPr>
              <a:t>PLAY AND WELLBEING</a:t>
            </a:r>
          </a:p>
        </p:txBody>
      </p:sp>
      <p:sp>
        <p:nvSpPr>
          <p:cNvPr id="27" name="TextBox 26">
            <a:extLst>
              <a:ext uri="{FF2B5EF4-FFF2-40B4-BE49-F238E27FC236}">
                <a16:creationId xmlns:a16="http://schemas.microsoft.com/office/drawing/2014/main" id="{D11360DC-D2C4-858E-99B9-C85DBA7BD179}"/>
              </a:ext>
            </a:extLst>
          </p:cNvPr>
          <p:cNvSpPr txBox="1"/>
          <p:nvPr/>
        </p:nvSpPr>
        <p:spPr>
          <a:xfrm>
            <a:off x="631785" y="1718061"/>
            <a:ext cx="4549815" cy="30469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1"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What does this right mean to you?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1"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1"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Why is it important that every child around the world has access to play?</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36E5B033-3300-7257-6900-B089E6E9DD6C}"/>
              </a:ext>
            </a:extLst>
          </p:cNvPr>
          <p:cNvPicPr>
            <a:picLocks noChangeAspect="1"/>
          </p:cNvPicPr>
          <p:nvPr/>
        </p:nvPicPr>
        <p:blipFill>
          <a:blip r:embed="rId3"/>
          <a:stretch>
            <a:fillRect/>
          </a:stretch>
        </p:blipFill>
        <p:spPr>
          <a:xfrm>
            <a:off x="6580095" y="1342162"/>
            <a:ext cx="3765176" cy="3422887"/>
          </a:xfrm>
          <a:prstGeom prst="rect">
            <a:avLst/>
          </a:prstGeom>
        </p:spPr>
      </p:pic>
    </p:spTree>
    <p:extLst>
      <p:ext uri="{BB962C8B-B14F-4D97-AF65-F5344CB8AC3E}">
        <p14:creationId xmlns:p14="http://schemas.microsoft.com/office/powerpoint/2010/main" val="1439675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Subtitle 2">
            <a:extLst>
              <a:ext uri="{FF2B5EF4-FFF2-40B4-BE49-F238E27FC236}">
                <a16:creationId xmlns:a16="http://schemas.microsoft.com/office/drawing/2014/main" id="{3098C5A2-8EA3-50E9-2502-70D25D094EDE}"/>
              </a:ext>
            </a:extLst>
          </p:cNvPr>
          <p:cNvSpPr txBox="1">
            <a:spLocks/>
          </p:cNvSpPr>
          <p:nvPr/>
        </p:nvSpPr>
        <p:spPr bwMode="auto">
          <a:xfrm>
            <a:off x="6187441" y="2756459"/>
            <a:ext cx="6927475" cy="2317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342900" marR="0" lvl="0" indent="-342900" algn="l" defTabSz="609585" rtl="0" eaLnBrk="1" fontAlgn="base" latinLnBrk="0" hangingPunct="1">
              <a:lnSpc>
                <a:spcPct val="100000"/>
              </a:lnSpc>
              <a:spcBef>
                <a:spcPct val="20000"/>
              </a:spcBef>
              <a:spcAft>
                <a:spcPct val="0"/>
              </a:spcAft>
              <a:buClr>
                <a:srgbClr val="FF2F92"/>
              </a:buClr>
              <a:buSzTx/>
              <a:buFont typeface="Arial" panose="020B0604020202020204" pitchFamily="34" charset="0"/>
              <a:buChar char="•"/>
              <a:tabLst/>
              <a:defRPr/>
            </a:pPr>
            <a:r>
              <a:rPr kumimoji="0" lang="en-US" altLang="en-US" sz="2800" b="0" i="0" u="none" strike="noStrike" kern="1200" cap="none" spc="0" normalizeH="0" baseline="0" noProof="0">
                <a:ln>
                  <a:noFill/>
                </a:ln>
                <a:solidFill>
                  <a:srgbClr val="FFFFFF"/>
                </a:solidFill>
                <a:effectLst/>
                <a:uLnTx/>
                <a:uFillTx/>
                <a:latin typeface="Fuse V.2 Display"/>
                <a:ea typeface="MS PGothic"/>
              </a:rPr>
              <a:t>What is your </a:t>
            </a:r>
            <a:r>
              <a:rPr lang="en-US" altLang="en-US" sz="2800" err="1">
                <a:solidFill>
                  <a:srgbClr val="FFFFFF"/>
                </a:solidFill>
                <a:latin typeface="Fuse V.2 Display"/>
                <a:ea typeface="MS PGothic"/>
              </a:rPr>
              <a:t>favourite</a:t>
            </a:r>
            <a:r>
              <a:rPr kumimoji="0" lang="en-US" altLang="en-US" sz="2800" b="0" i="0" u="none" strike="noStrike" kern="1200" cap="none" spc="0" normalizeH="0" baseline="0" noProof="0">
                <a:ln>
                  <a:noFill/>
                </a:ln>
                <a:solidFill>
                  <a:srgbClr val="FFFFFF"/>
                </a:solidFill>
                <a:effectLst/>
                <a:uLnTx/>
                <a:uFillTx/>
                <a:latin typeface="Fuse V.2 Display"/>
                <a:ea typeface="MS PGothic"/>
              </a:rPr>
              <a:t> game to play?</a:t>
            </a:r>
          </a:p>
          <a:p>
            <a:pPr marL="0" marR="0" lvl="0" indent="0" algn="l" defTabSz="609585" rtl="0" eaLnBrk="1" fontAlgn="base" latinLnBrk="0" hangingPunct="1">
              <a:lnSpc>
                <a:spcPct val="100000"/>
              </a:lnSpc>
              <a:spcBef>
                <a:spcPct val="20000"/>
              </a:spcBef>
              <a:spcAft>
                <a:spcPct val="0"/>
              </a:spcAft>
              <a:buClr>
                <a:srgbClr val="FF2F92"/>
              </a:buClr>
              <a:buSzTx/>
              <a:buFontTx/>
              <a:buNone/>
              <a:tabLst/>
              <a:defRPr/>
            </a:pPr>
            <a:r>
              <a:rPr kumimoji="0" lang="en-US" altLang="en-US" sz="2800" b="0" i="0" u="none" strike="noStrike" kern="1200" cap="none" spc="0" normalizeH="0" baseline="0" noProof="0">
                <a:ln>
                  <a:noFill/>
                </a:ln>
                <a:solidFill>
                  <a:srgbClr val="FFFFFF"/>
                </a:solidFill>
                <a:effectLst/>
                <a:uLnTx/>
                <a:uFillTx/>
                <a:latin typeface="Fuse V.2 Display" panose="00000500000000000000" pitchFamily="50" charset="0"/>
                <a:ea typeface="MS PGothic" panose="020B0600070205080204" pitchFamily="34" charset="-128"/>
                <a:cs typeface="+mn-cs"/>
              </a:rPr>
              <a:t> </a:t>
            </a:r>
          </a:p>
          <a:p>
            <a:pPr marL="342900" marR="0" lvl="0" indent="-342900" algn="l" defTabSz="609585" rtl="0" eaLnBrk="1" fontAlgn="base" latinLnBrk="0" hangingPunct="1">
              <a:lnSpc>
                <a:spcPct val="100000"/>
              </a:lnSpc>
              <a:spcBef>
                <a:spcPct val="20000"/>
              </a:spcBef>
              <a:spcAft>
                <a:spcPts val="1800"/>
              </a:spcAft>
              <a:buClr>
                <a:srgbClr val="FF2F92"/>
              </a:buClr>
              <a:buSzTx/>
              <a:buFont typeface="Arial" panose="020B0604020202020204" pitchFamily="34" charset="0"/>
              <a:buChar char="•"/>
              <a:tabLst/>
              <a:defRPr/>
            </a:pPr>
            <a:r>
              <a:rPr kumimoji="0" lang="en-US" altLang="en-US" sz="2800" b="0" i="0" u="none" strike="noStrike" kern="1200" cap="none" spc="0" normalizeH="0" baseline="0" noProof="0">
                <a:ln>
                  <a:noFill/>
                </a:ln>
                <a:solidFill>
                  <a:srgbClr val="FFFFFF"/>
                </a:solidFill>
                <a:effectLst/>
                <a:uLnTx/>
                <a:uFillTx/>
                <a:latin typeface="Fuse V.2 Display" panose="00000500000000000000" pitchFamily="50" charset="0"/>
                <a:ea typeface="MS PGothic" panose="020B0600070205080204" pitchFamily="34" charset="-128"/>
                <a:cs typeface="+mn-cs"/>
              </a:rPr>
              <a:t>Learn a new game that children in a different part of the world play</a:t>
            </a:r>
          </a:p>
          <a:p>
            <a:pPr marL="0" marR="0" lvl="0" indent="0" algn="l" defTabSz="609585" rtl="0" eaLnBrk="1" fontAlgn="base" latinLnBrk="0" hangingPunct="1">
              <a:lnSpc>
                <a:spcPct val="100000"/>
              </a:lnSpc>
              <a:spcBef>
                <a:spcPct val="20000"/>
              </a:spcBef>
              <a:spcAft>
                <a:spcPct val="0"/>
              </a:spcAft>
              <a:buClrTx/>
              <a:buSzTx/>
              <a:buFontTx/>
              <a:buNone/>
              <a:tabLst/>
              <a:defRPr/>
            </a:pPr>
            <a:endParaRPr kumimoji="0" lang="en-US" altLang="en-US" sz="2400" b="0" i="0" u="none" strike="noStrike" kern="1200" cap="none" spc="0" normalizeH="0" baseline="0" noProof="0">
              <a:ln>
                <a:noFill/>
              </a:ln>
              <a:solidFill>
                <a:srgbClr val="FFFFFF"/>
              </a:solidFill>
              <a:effectLst/>
              <a:uLnTx/>
              <a:uFillTx/>
              <a:latin typeface="Fuse V.2 Display" panose="00000500000000000000" pitchFamily="50" charset="0"/>
              <a:ea typeface="MS PGothic" panose="020B0600070205080204" pitchFamily="34" charset="-128"/>
              <a:cs typeface="+mn-cs"/>
            </a:endParaRPr>
          </a:p>
          <a:p>
            <a:pPr marL="0" marR="0" lvl="0" indent="0" algn="l" defTabSz="609585" rtl="0" eaLnBrk="1" fontAlgn="base" latinLnBrk="0" hangingPunct="1">
              <a:lnSpc>
                <a:spcPct val="100000"/>
              </a:lnSpc>
              <a:spcBef>
                <a:spcPct val="20000"/>
              </a:spcBef>
              <a:spcAft>
                <a:spcPct val="0"/>
              </a:spcAft>
              <a:buClrTx/>
              <a:buSzTx/>
              <a:buFontTx/>
              <a:buNone/>
              <a:tabLst/>
              <a:defRPr/>
            </a:pPr>
            <a:endParaRPr kumimoji="0" lang="en-US" altLang="en-US" sz="2400" b="0" i="0" u="none" strike="noStrike" kern="1200" cap="none" spc="0" normalizeH="0" baseline="0" noProof="0">
              <a:ln>
                <a:noFill/>
              </a:ln>
              <a:solidFill>
                <a:srgbClr val="FFFFFF"/>
              </a:solidFill>
              <a:effectLst/>
              <a:uLnTx/>
              <a:uFillTx/>
              <a:latin typeface="Fuse V.2 Display" panose="00000500000000000000" pitchFamily="50" charset="0"/>
              <a:ea typeface="MS PGothic" panose="020B0600070205080204" pitchFamily="34" charset="-128"/>
              <a:cs typeface="+mn-cs"/>
            </a:endParaRPr>
          </a:p>
        </p:txBody>
      </p:sp>
      <p:sp>
        <p:nvSpPr>
          <p:cNvPr id="39942" name="Subtitle 2">
            <a:extLst>
              <a:ext uri="{FF2B5EF4-FFF2-40B4-BE49-F238E27FC236}">
                <a16:creationId xmlns:a16="http://schemas.microsoft.com/office/drawing/2014/main" id="{BAB19004-EBA1-07D6-9EEB-3494FC289A96}"/>
              </a:ext>
            </a:extLst>
          </p:cNvPr>
          <p:cNvSpPr txBox="1">
            <a:spLocks noChangeArrowheads="1"/>
          </p:cNvSpPr>
          <p:nvPr/>
        </p:nvSpPr>
        <p:spPr bwMode="auto">
          <a:xfrm>
            <a:off x="6576956" y="963539"/>
            <a:ext cx="5033434" cy="127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685800" indent="-22860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l" defTabSz="1219170" rtl="0" eaLnBrk="1" fontAlgn="base" latinLnBrk="0" hangingPunct="1">
              <a:lnSpc>
                <a:spcPct val="90000"/>
              </a:lnSpc>
              <a:spcBef>
                <a:spcPts val="1333"/>
              </a:spcBef>
              <a:spcAft>
                <a:spcPct val="0"/>
              </a:spcAft>
              <a:buClrTx/>
              <a:buSzTx/>
              <a:buFontTx/>
              <a:buNone/>
              <a:tabLst/>
              <a:defRPr/>
            </a:pPr>
            <a:r>
              <a:rPr kumimoji="0" lang="en-US" altLang="en-US" sz="3200" b="1" i="0" u="none" strike="noStrike" kern="1200" cap="none" spc="0" normalizeH="0" baseline="0" noProof="0">
                <a:ln>
                  <a:noFill/>
                </a:ln>
                <a:solidFill>
                  <a:srgbClr val="00AEEF"/>
                </a:solidFill>
                <a:effectLst/>
                <a:uLnTx/>
                <a:uFillTx/>
                <a:latin typeface="Fuse V.2 Display Black" panose="00000A00000000000000" pitchFamily="50" charset="0"/>
                <a:ea typeface="MS PGothic" panose="020B0600070205080204" pitchFamily="34" charset="-128"/>
                <a:cs typeface="+mn-cs"/>
              </a:rPr>
              <a:t>Children Everywhere have the Right to Play</a:t>
            </a:r>
          </a:p>
        </p:txBody>
      </p:sp>
      <p:pic>
        <p:nvPicPr>
          <p:cNvPr id="3" name="Picture 2">
            <a:extLst>
              <a:ext uri="{FF2B5EF4-FFF2-40B4-BE49-F238E27FC236}">
                <a16:creationId xmlns:a16="http://schemas.microsoft.com/office/drawing/2014/main" id="{9FDCEEB1-8C5C-3B55-55B8-A3CD1041940B}"/>
              </a:ext>
            </a:extLst>
          </p:cNvPr>
          <p:cNvPicPr>
            <a:picLocks noChangeAspect="1"/>
          </p:cNvPicPr>
          <p:nvPr/>
        </p:nvPicPr>
        <p:blipFill>
          <a:blip r:embed="rId3"/>
          <a:stretch>
            <a:fillRect/>
          </a:stretch>
        </p:blipFill>
        <p:spPr>
          <a:xfrm>
            <a:off x="11723" y="0"/>
            <a:ext cx="6084277" cy="6858000"/>
          </a:xfrm>
          <a:prstGeom prst="rect">
            <a:avLst/>
          </a:prstGeom>
        </p:spPr>
      </p:pic>
    </p:spTree>
    <p:extLst>
      <p:ext uri="{BB962C8B-B14F-4D97-AF65-F5344CB8AC3E}">
        <p14:creationId xmlns:p14="http://schemas.microsoft.com/office/powerpoint/2010/main" val="2929826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a:extLst>
              <a:ext uri="{FF2B5EF4-FFF2-40B4-BE49-F238E27FC236}">
                <a16:creationId xmlns:a16="http://schemas.microsoft.com/office/drawing/2014/main" id="{3C338233-07B8-DB78-B881-4674FECB1CF2}"/>
              </a:ext>
            </a:extLst>
          </p:cNvPr>
          <p:cNvSpPr txBox="1">
            <a:spLocks noChangeArrowheads="1"/>
          </p:cNvSpPr>
          <p:nvPr/>
        </p:nvSpPr>
        <p:spPr bwMode="auto">
          <a:xfrm>
            <a:off x="477936" y="662593"/>
            <a:ext cx="10871382" cy="840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l" defTabSz="1219170" rtl="0" eaLnBrk="1" fontAlgn="base" latinLnBrk="0" hangingPunct="1">
              <a:lnSpc>
                <a:spcPct val="70000"/>
              </a:lnSpc>
              <a:spcBef>
                <a:spcPct val="0"/>
              </a:spcBef>
              <a:spcAft>
                <a:spcPct val="0"/>
              </a:spcAft>
              <a:buClrTx/>
              <a:buSzTx/>
              <a:buFontTx/>
              <a:buNone/>
              <a:tabLst/>
              <a:defRPr/>
            </a:pPr>
            <a:r>
              <a:rPr kumimoji="0" lang="en-US" altLang="en-US" sz="5867" b="1" i="0" u="none" strike="noStrike" kern="1200" cap="none" spc="0" normalizeH="0" baseline="0" noProof="0">
                <a:ln>
                  <a:noFill/>
                </a:ln>
                <a:solidFill>
                  <a:prstClr val="white"/>
                </a:solidFill>
                <a:effectLst/>
                <a:uLnTx/>
                <a:uFillTx/>
                <a:latin typeface="Fuse V.2 Display Black" panose="00000A00000000000000" pitchFamily="50" charset="0"/>
                <a:ea typeface="MS PGothic" panose="020B0600070205080204" pitchFamily="34" charset="-128"/>
                <a:cs typeface="+mn-cs"/>
              </a:rPr>
              <a:t>PLAY and WELLBEING</a:t>
            </a:r>
          </a:p>
        </p:txBody>
      </p:sp>
      <p:sp>
        <p:nvSpPr>
          <p:cNvPr id="5" name="Title 1">
            <a:extLst>
              <a:ext uri="{FF2B5EF4-FFF2-40B4-BE49-F238E27FC236}">
                <a16:creationId xmlns:a16="http://schemas.microsoft.com/office/drawing/2014/main" id="{185A6397-AD81-34EB-E661-659299E5FEFA}"/>
              </a:ext>
            </a:extLst>
          </p:cNvPr>
          <p:cNvSpPr txBox="1">
            <a:spLocks noChangeArrowheads="1"/>
          </p:cNvSpPr>
          <p:nvPr/>
        </p:nvSpPr>
        <p:spPr bwMode="auto">
          <a:xfrm>
            <a:off x="665826" y="2583251"/>
            <a:ext cx="10871382" cy="840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1219170" fontAlgn="base">
              <a:lnSpc>
                <a:spcPct val="70000"/>
              </a:lnSpc>
              <a:spcBef>
                <a:spcPct val="0"/>
              </a:spcBef>
              <a:spcAft>
                <a:spcPct val="0"/>
              </a:spcAft>
              <a:defRPr/>
            </a:pPr>
            <a:r>
              <a:rPr lang="en-US" altLang="en-US" sz="5850" b="1" dirty="0">
                <a:solidFill>
                  <a:prstClr val="white"/>
                </a:solidFill>
                <a:latin typeface="Fuse V.2 Display Black"/>
                <a:ea typeface="MS PGothic"/>
              </a:rPr>
              <a:t>Play video -</a:t>
            </a:r>
            <a:r>
              <a:rPr lang="en-US" altLang="en-US" sz="5850" b="1" dirty="0">
                <a:solidFill>
                  <a:schemeClr val="bg1"/>
                </a:solidFill>
                <a:latin typeface="Fuse V.2 Display Black"/>
                <a:ea typeface="MS PGothic"/>
              </a:rPr>
              <a:t> </a:t>
            </a:r>
            <a:r>
              <a:rPr lang="en-US" sz="5850" dirty="0">
                <a:solidFill>
                  <a:schemeClr val="bg1"/>
                </a:solidFill>
                <a:latin typeface="Calibri"/>
                <a:ea typeface="MS PGothic"/>
                <a:cs typeface="Calibri"/>
              </a:rPr>
              <a:t>https://www.youtube.com/watch?v=ZvKfIyBbfUU</a:t>
            </a:r>
            <a:endParaRPr lang="en-US" dirty="0">
              <a:solidFill>
                <a:schemeClr val="bg1"/>
              </a:solidFill>
              <a:cs typeface="+mn-cs"/>
            </a:endParaRPr>
          </a:p>
        </p:txBody>
      </p:sp>
    </p:spTree>
    <p:extLst>
      <p:ext uri="{BB962C8B-B14F-4D97-AF65-F5344CB8AC3E}">
        <p14:creationId xmlns:p14="http://schemas.microsoft.com/office/powerpoint/2010/main" val="3301910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a:extLst>
              <a:ext uri="{FF2B5EF4-FFF2-40B4-BE49-F238E27FC236}">
                <a16:creationId xmlns:a16="http://schemas.microsoft.com/office/drawing/2014/main" id="{3C338233-07B8-DB78-B881-4674FECB1CF2}"/>
              </a:ext>
            </a:extLst>
          </p:cNvPr>
          <p:cNvSpPr txBox="1">
            <a:spLocks noChangeArrowheads="1"/>
          </p:cNvSpPr>
          <p:nvPr/>
        </p:nvSpPr>
        <p:spPr bwMode="auto">
          <a:xfrm>
            <a:off x="477936" y="662593"/>
            <a:ext cx="8095947" cy="840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l" defTabSz="1219170" rtl="0" eaLnBrk="1" fontAlgn="base" latinLnBrk="0" hangingPunct="1">
              <a:lnSpc>
                <a:spcPct val="70000"/>
              </a:lnSpc>
              <a:spcBef>
                <a:spcPct val="0"/>
              </a:spcBef>
              <a:spcAft>
                <a:spcPct val="0"/>
              </a:spcAft>
              <a:buClrTx/>
              <a:buSzTx/>
              <a:buFontTx/>
              <a:buNone/>
              <a:tabLst/>
              <a:defRPr/>
            </a:pPr>
            <a:r>
              <a:rPr kumimoji="0" lang="en-US" altLang="en-US" sz="5867" b="1" i="0" u="none" strike="noStrike" kern="1200" cap="none" spc="0" normalizeH="0" baseline="0" noProof="0">
                <a:ln>
                  <a:noFill/>
                </a:ln>
                <a:solidFill>
                  <a:prstClr val="white"/>
                </a:solidFill>
                <a:effectLst/>
                <a:uLnTx/>
                <a:uFillTx/>
                <a:latin typeface="Fuse V.2 Display Black" panose="00000A00000000000000" pitchFamily="50" charset="0"/>
                <a:ea typeface="MS PGothic" panose="020B0600070205080204" pitchFamily="34" charset="-128"/>
                <a:cs typeface="+mn-cs"/>
              </a:rPr>
              <a:t>GETTING HELP</a:t>
            </a:r>
          </a:p>
        </p:txBody>
      </p:sp>
      <p:sp>
        <p:nvSpPr>
          <p:cNvPr id="3" name="TextBox 2">
            <a:extLst>
              <a:ext uri="{FF2B5EF4-FFF2-40B4-BE49-F238E27FC236}">
                <a16:creationId xmlns:a16="http://schemas.microsoft.com/office/drawing/2014/main" id="{DF14D0F1-7066-FCED-102C-0E5DD9D1B91D}"/>
              </a:ext>
            </a:extLst>
          </p:cNvPr>
          <p:cNvSpPr txBox="1"/>
          <p:nvPr/>
        </p:nvSpPr>
        <p:spPr>
          <a:xfrm>
            <a:off x="6778354" y="4045189"/>
            <a:ext cx="4351200" cy="954107"/>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
                <a:srgbClr val="FF2F92"/>
              </a:buClr>
              <a:buSzTx/>
              <a:buFont typeface="Arial" panose="020B0604020202020204" pitchFamily="34" charset="0"/>
              <a:buChar char="•"/>
              <a:tabLst/>
              <a:defRPr/>
            </a:pPr>
            <a:r>
              <a:rPr kumimoji="0" lang="en-US" sz="2800" b="0" i="0" u="none" strike="noStrike" kern="1200" cap="none" spc="0" normalizeH="0" baseline="0" noProof="0">
                <a:ln>
                  <a:noFill/>
                </a:ln>
                <a:solidFill>
                  <a:prstClr val="white"/>
                </a:solidFill>
                <a:effectLst/>
                <a:uLnTx/>
                <a:uFillTx/>
                <a:latin typeface="Arial" panose="020B0604020202020204" pitchFamily="34" charset="0"/>
                <a:ea typeface="+mn-ea"/>
                <a:cs typeface="+mn-cs"/>
                <a:hlinkClick r:id="rId3">
                  <a:extLst>
                    <a:ext uri="{A12FA001-AC4F-418D-AE19-62706E023703}">
                      <ahyp:hlinkClr xmlns:ahyp="http://schemas.microsoft.com/office/drawing/2018/hyperlinkcolor" val="tx"/>
                    </a:ext>
                  </a:extLst>
                </a:hlinkClick>
              </a:rPr>
              <a:t>youngminds.org.uk</a:t>
            </a:r>
            <a:endParaRPr kumimoji="0" lang="en-US" sz="2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a:p>
            <a:pPr marL="457200" marR="0" lvl="0" indent="-457200" algn="l" defTabSz="914400" rtl="0" eaLnBrk="1" fontAlgn="auto" latinLnBrk="0" hangingPunct="1">
              <a:lnSpc>
                <a:spcPct val="100000"/>
              </a:lnSpc>
              <a:spcBef>
                <a:spcPts val="0"/>
              </a:spcBef>
              <a:spcAft>
                <a:spcPts val="0"/>
              </a:spcAft>
              <a:buClr>
                <a:srgbClr val="FF2F92"/>
              </a:buClr>
              <a:buSzTx/>
              <a:buFont typeface="Arial" panose="020B0604020202020204" pitchFamily="34" charset="0"/>
              <a:buChar char="•"/>
              <a:tabLst/>
              <a:defRPr/>
            </a:pPr>
            <a:r>
              <a:rPr kumimoji="0" lang="en-US" sz="2800" b="0" i="0" u="none" strike="noStrike" kern="1200" cap="none" spc="0" normalizeH="0" baseline="0" noProof="0">
                <a:ln>
                  <a:noFill/>
                </a:ln>
                <a:solidFill>
                  <a:prstClr val="white"/>
                </a:solidFill>
                <a:effectLst/>
                <a:uLnTx/>
                <a:uFillTx/>
                <a:latin typeface="Arial" panose="020B0604020202020204" pitchFamily="34" charset="0"/>
                <a:ea typeface="+mn-ea"/>
                <a:cs typeface="+mn-cs"/>
                <a:hlinkClick r:id="rId4">
                  <a:extLst>
                    <a:ext uri="{A12FA001-AC4F-418D-AE19-62706E023703}">
                      <ahyp:hlinkClr xmlns:ahyp="http://schemas.microsoft.com/office/drawing/2018/hyperlinkcolor" val="tx"/>
                    </a:ext>
                  </a:extLst>
                </a:hlinkClick>
              </a:rPr>
              <a:t>nspcc.org.uk</a:t>
            </a:r>
            <a:endParaRPr kumimoji="0" lang="en-US" sz="2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Rectangle 6">
            <a:extLst>
              <a:ext uri="{FF2B5EF4-FFF2-40B4-BE49-F238E27FC236}">
                <a16:creationId xmlns:a16="http://schemas.microsoft.com/office/drawing/2014/main" id="{FDD6BC4F-C715-C2EC-C208-8BDA6E59ACB3}"/>
              </a:ext>
            </a:extLst>
          </p:cNvPr>
          <p:cNvSpPr/>
          <p:nvPr/>
        </p:nvSpPr>
        <p:spPr>
          <a:xfrm>
            <a:off x="798063" y="2358462"/>
            <a:ext cx="4807321" cy="123991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Arial" panose="020B0604020202020204" pitchFamily="34" charset="0"/>
                <a:ea typeface="+mn-ea"/>
                <a:cs typeface="+mn-cs"/>
              </a:rPr>
              <a:t>INSERT FACILITATOR OR TEACHER NAME AND HOW TO CONTACT</a:t>
            </a:r>
          </a:p>
        </p:txBody>
      </p:sp>
      <p:sp>
        <p:nvSpPr>
          <p:cNvPr id="9" name="TextBox 8">
            <a:extLst>
              <a:ext uri="{FF2B5EF4-FFF2-40B4-BE49-F238E27FC236}">
                <a16:creationId xmlns:a16="http://schemas.microsoft.com/office/drawing/2014/main" id="{16F87D05-F8B7-F535-D13C-870E5C2E8711}"/>
              </a:ext>
            </a:extLst>
          </p:cNvPr>
          <p:cNvSpPr txBox="1"/>
          <p:nvPr/>
        </p:nvSpPr>
        <p:spPr>
          <a:xfrm>
            <a:off x="798063" y="1720204"/>
            <a:ext cx="1096512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a:ln>
                  <a:noFill/>
                </a:ln>
                <a:solidFill>
                  <a:prstClr val="white"/>
                </a:solidFill>
                <a:effectLst/>
                <a:uLnTx/>
                <a:uFillTx/>
                <a:latin typeface="Arial" panose="020B0604020202020204" pitchFamily="34" charset="0"/>
                <a:ea typeface="+mn-ea"/>
                <a:cs typeface="+mn-cs"/>
              </a:rPr>
              <a:t>If you have any concerns about anything we have covered in the session, please reach out:</a:t>
            </a:r>
          </a:p>
        </p:txBody>
      </p:sp>
      <p:sp>
        <p:nvSpPr>
          <p:cNvPr id="10" name="Rectangle 9">
            <a:extLst>
              <a:ext uri="{FF2B5EF4-FFF2-40B4-BE49-F238E27FC236}">
                <a16:creationId xmlns:a16="http://schemas.microsoft.com/office/drawing/2014/main" id="{CDD2C211-201A-E8A2-377A-DA7CB736EE58}"/>
              </a:ext>
            </a:extLst>
          </p:cNvPr>
          <p:cNvSpPr/>
          <p:nvPr/>
        </p:nvSpPr>
        <p:spPr>
          <a:xfrm>
            <a:off x="6051642" y="2358462"/>
            <a:ext cx="5286916" cy="123991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Arial" panose="020B0604020202020204" pitchFamily="34" charset="0"/>
                <a:ea typeface="+mn-ea"/>
                <a:cs typeface="+mn-cs"/>
              </a:rPr>
              <a:t>INSERT SCHOOL DESIGNATED SAFEGUARDINGN LEAD</a:t>
            </a:r>
          </a:p>
        </p:txBody>
      </p:sp>
      <p:sp>
        <p:nvSpPr>
          <p:cNvPr id="13" name="Rectangle 12">
            <a:extLst>
              <a:ext uri="{FF2B5EF4-FFF2-40B4-BE49-F238E27FC236}">
                <a16:creationId xmlns:a16="http://schemas.microsoft.com/office/drawing/2014/main" id="{B80B0029-6AA3-E260-44D2-8F89A5C2A011}"/>
              </a:ext>
            </a:extLst>
          </p:cNvPr>
          <p:cNvSpPr/>
          <p:nvPr/>
        </p:nvSpPr>
        <p:spPr>
          <a:xfrm>
            <a:off x="798063" y="4045189"/>
            <a:ext cx="4807321" cy="123991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Arial" panose="020B0604020202020204" pitchFamily="34" charset="0"/>
                <a:ea typeface="+mn-ea"/>
                <a:cs typeface="+mn-cs"/>
              </a:rPr>
              <a:t>INSERT OTHER LOCAL REFERRAL SERVICE</a:t>
            </a:r>
          </a:p>
        </p:txBody>
      </p:sp>
    </p:spTree>
    <p:extLst>
      <p:ext uri="{BB962C8B-B14F-4D97-AF65-F5344CB8AC3E}">
        <p14:creationId xmlns:p14="http://schemas.microsoft.com/office/powerpoint/2010/main" val="380367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121F1-A8C8-0101-632E-454F807BE6CE}"/>
              </a:ext>
            </a:extLst>
          </p:cNvPr>
          <p:cNvSpPr txBox="1">
            <a:spLocks noChangeArrowheads="1"/>
          </p:cNvSpPr>
          <p:nvPr/>
        </p:nvSpPr>
        <p:spPr bwMode="auto">
          <a:xfrm>
            <a:off x="477936" y="662593"/>
            <a:ext cx="10871382" cy="840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l" defTabSz="1219170" rtl="0" eaLnBrk="1" fontAlgn="base" latinLnBrk="0" hangingPunct="1">
              <a:lnSpc>
                <a:spcPct val="70000"/>
              </a:lnSpc>
              <a:spcBef>
                <a:spcPct val="0"/>
              </a:spcBef>
              <a:spcAft>
                <a:spcPct val="0"/>
              </a:spcAft>
              <a:buClrTx/>
              <a:buSzTx/>
              <a:buFontTx/>
              <a:buNone/>
              <a:tabLst/>
              <a:defRPr/>
            </a:pPr>
            <a:r>
              <a:rPr kumimoji="0" lang="en-US" altLang="en-US" sz="5867" b="1" i="0" u="none" strike="noStrike" kern="1200" cap="none" spc="0" normalizeH="0" baseline="0" noProof="0">
                <a:ln>
                  <a:noFill/>
                </a:ln>
                <a:solidFill>
                  <a:prstClr val="white"/>
                </a:solidFill>
                <a:effectLst/>
                <a:uLnTx/>
                <a:uFillTx/>
                <a:latin typeface="Fuse V.2 Display Black" panose="00000A00000000000000" pitchFamily="50" charset="0"/>
                <a:ea typeface="MS PGothic" panose="020B0600070205080204" pitchFamily="34" charset="-128"/>
                <a:cs typeface="+mn-cs"/>
              </a:rPr>
              <a:t>CHILD RIGHTS</a:t>
            </a:r>
          </a:p>
        </p:txBody>
      </p:sp>
      <p:pic>
        <p:nvPicPr>
          <p:cNvPr id="11" name="Online Media 10" descr="We all have rights I UNICEF">
            <a:hlinkClick r:id="" action="ppaction://media"/>
            <a:extLst>
              <a:ext uri="{FF2B5EF4-FFF2-40B4-BE49-F238E27FC236}">
                <a16:creationId xmlns:a16="http://schemas.microsoft.com/office/drawing/2014/main" id="{6DC22A85-C376-9FD2-6C52-9D0981848F01}"/>
              </a:ext>
            </a:extLst>
          </p:cNvPr>
          <p:cNvPicPr>
            <a:picLocks noRot="1" noChangeAspect="1"/>
          </p:cNvPicPr>
          <p:nvPr>
            <a:videoFile r:link="rId1"/>
          </p:nvPr>
        </p:nvPicPr>
        <p:blipFill>
          <a:blip r:embed="rId4"/>
          <a:stretch>
            <a:fillRect/>
          </a:stretch>
        </p:blipFill>
        <p:spPr>
          <a:xfrm>
            <a:off x="1506516" y="1503288"/>
            <a:ext cx="7714458" cy="4358669"/>
          </a:xfrm>
          <a:prstGeom prst="rect">
            <a:avLst/>
          </a:prstGeom>
        </p:spPr>
      </p:pic>
    </p:spTree>
    <p:extLst>
      <p:ext uri="{BB962C8B-B14F-4D97-AF65-F5344CB8AC3E}">
        <p14:creationId xmlns:p14="http://schemas.microsoft.com/office/powerpoint/2010/main" val="189031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a:extLst>
              <a:ext uri="{FF2B5EF4-FFF2-40B4-BE49-F238E27FC236}">
                <a16:creationId xmlns:a16="http://schemas.microsoft.com/office/drawing/2014/main" id="{C3941CF3-ADA2-4C96-DD37-75F05CD4737B}"/>
              </a:ext>
            </a:extLst>
          </p:cNvPr>
          <p:cNvSpPr txBox="1">
            <a:spLocks noChangeArrowheads="1"/>
          </p:cNvSpPr>
          <p:nvPr/>
        </p:nvSpPr>
        <p:spPr bwMode="auto">
          <a:xfrm>
            <a:off x="302685" y="560918"/>
            <a:ext cx="4779433" cy="1375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l" defTabSz="1219170" rtl="0" eaLnBrk="1" fontAlgn="base" latinLnBrk="0" hangingPunct="1">
              <a:lnSpc>
                <a:spcPct val="70000"/>
              </a:lnSpc>
              <a:spcBef>
                <a:spcPct val="0"/>
              </a:spcBef>
              <a:spcAft>
                <a:spcPct val="0"/>
              </a:spcAft>
              <a:buClrTx/>
              <a:buSzTx/>
              <a:buFontTx/>
              <a:buNone/>
              <a:tabLst/>
              <a:defRPr/>
            </a:pPr>
            <a:r>
              <a:rPr kumimoji="0" lang="en-US" altLang="en-US" sz="4800" b="1" i="0" u="none" strike="noStrike" kern="1200" cap="none" spc="0" normalizeH="0" baseline="0" noProof="0">
                <a:ln>
                  <a:noFill/>
                </a:ln>
                <a:solidFill>
                  <a:prstClr val="white"/>
                </a:solidFill>
                <a:effectLst/>
                <a:uLnTx/>
                <a:uFillTx/>
                <a:latin typeface="Fuse V.2 Display Black" panose="00000A00000000000000" pitchFamily="50" charset="0"/>
                <a:ea typeface="MS PGothic" panose="020B0600070205080204" pitchFamily="34" charset="-128"/>
                <a:cs typeface="+mn-cs"/>
              </a:rPr>
              <a:t>Lesson 1:</a:t>
            </a:r>
          </a:p>
          <a:p>
            <a:pPr marL="0" marR="0" lvl="0" indent="0" algn="l" defTabSz="1219170" rtl="0" eaLnBrk="1" fontAlgn="base" latinLnBrk="0" hangingPunct="1">
              <a:lnSpc>
                <a:spcPct val="70000"/>
              </a:lnSpc>
              <a:spcBef>
                <a:spcPct val="0"/>
              </a:spcBef>
              <a:spcAft>
                <a:spcPct val="0"/>
              </a:spcAft>
              <a:buClrTx/>
              <a:buSzTx/>
              <a:buFontTx/>
              <a:buNone/>
              <a:tabLst/>
              <a:defRPr/>
            </a:pPr>
            <a:r>
              <a:rPr kumimoji="0" lang="en-US" altLang="en-US" sz="4800" b="1" i="0" u="none" strike="noStrike" kern="1200" cap="none" spc="0" normalizeH="0" baseline="0" noProof="0">
                <a:ln>
                  <a:noFill/>
                </a:ln>
                <a:solidFill>
                  <a:prstClr val="white"/>
                </a:solidFill>
                <a:effectLst/>
                <a:uLnTx/>
                <a:uFillTx/>
                <a:latin typeface="Fuse V.2 Display Black" panose="00000A00000000000000" pitchFamily="50" charset="0"/>
                <a:ea typeface="MS PGothic" panose="020B0600070205080204" pitchFamily="34" charset="-128"/>
                <a:cs typeface="+mn-cs"/>
              </a:rPr>
              <a:t>PLAY FOR EVERY CHILD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a:extLst>
              <a:ext uri="{FF2B5EF4-FFF2-40B4-BE49-F238E27FC236}">
                <a16:creationId xmlns:a16="http://schemas.microsoft.com/office/drawing/2014/main" id="{3C338233-07B8-DB78-B881-4674FECB1CF2}"/>
              </a:ext>
            </a:extLst>
          </p:cNvPr>
          <p:cNvSpPr txBox="1">
            <a:spLocks noChangeArrowheads="1"/>
          </p:cNvSpPr>
          <p:nvPr/>
        </p:nvSpPr>
        <p:spPr bwMode="auto">
          <a:xfrm>
            <a:off x="200394" y="424960"/>
            <a:ext cx="8095947" cy="1375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l" defTabSz="1219170" rtl="0" eaLnBrk="1" fontAlgn="base" latinLnBrk="0" hangingPunct="1">
              <a:lnSpc>
                <a:spcPct val="70000"/>
              </a:lnSpc>
              <a:spcBef>
                <a:spcPct val="0"/>
              </a:spcBef>
              <a:spcAft>
                <a:spcPct val="0"/>
              </a:spcAft>
              <a:buClrTx/>
              <a:buSzTx/>
              <a:buFontTx/>
              <a:buNone/>
              <a:tabLst/>
              <a:defRPr/>
            </a:pPr>
            <a:r>
              <a:rPr kumimoji="0" lang="en-US" altLang="en-US" sz="5867" b="1" i="0" u="none" strike="noStrike" kern="1200" cap="none" spc="0" normalizeH="0" baseline="0" noProof="0">
                <a:ln>
                  <a:noFill/>
                </a:ln>
                <a:solidFill>
                  <a:prstClr val="white"/>
                </a:solidFill>
                <a:effectLst/>
                <a:uLnTx/>
                <a:uFillTx/>
                <a:latin typeface="Fuse V.2 Display Black" panose="00000A00000000000000" pitchFamily="50" charset="0"/>
                <a:ea typeface="MS PGothic" panose="020B0600070205080204" pitchFamily="34" charset="-128"/>
                <a:cs typeface="+mn-cs"/>
              </a:rPr>
              <a:t>MEET ALEX &amp; ELAN</a:t>
            </a:r>
          </a:p>
        </p:txBody>
      </p:sp>
      <p:sp>
        <p:nvSpPr>
          <p:cNvPr id="3" name="Title 1">
            <a:extLst>
              <a:ext uri="{FF2B5EF4-FFF2-40B4-BE49-F238E27FC236}">
                <a16:creationId xmlns:a16="http://schemas.microsoft.com/office/drawing/2014/main" id="{28EAB5E7-7105-DF66-C33E-E415470F27F1}"/>
              </a:ext>
            </a:extLst>
          </p:cNvPr>
          <p:cNvSpPr txBox="1">
            <a:spLocks noChangeArrowheads="1"/>
          </p:cNvSpPr>
          <p:nvPr/>
        </p:nvSpPr>
        <p:spPr bwMode="auto">
          <a:xfrm>
            <a:off x="1233792" y="2324741"/>
            <a:ext cx="9713892" cy="2409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fontAlgn="base">
              <a:lnSpc>
                <a:spcPct val="70000"/>
              </a:lnSpc>
              <a:spcBef>
                <a:spcPct val="0"/>
              </a:spcBef>
              <a:spcAft>
                <a:spcPct val="0"/>
              </a:spcAft>
              <a:defRPr/>
            </a:pPr>
            <a:r>
              <a:rPr lang="en-US" altLang="en-US" sz="5850" b="1">
                <a:solidFill>
                  <a:prstClr val="white"/>
                </a:solidFill>
                <a:latin typeface="Fuse V.2 Display Black"/>
                <a:ea typeface="MS PGothic"/>
              </a:rPr>
              <a:t>Play video - https://www.youtube.com/watch?v=5OLl1QMPjmU</a:t>
            </a:r>
            <a:endParaRPr lang="en-US" altLang="en-US" sz="5850" b="1" dirty="0">
              <a:solidFill>
                <a:prstClr val="white"/>
              </a:solidFill>
              <a:latin typeface="Fuse V.2 Display Black" panose="00000A00000000000000" pitchFamily="50" charset="0"/>
            </a:endParaRPr>
          </a:p>
          <a:p>
            <a:pPr defTabSz="1219170">
              <a:lnSpc>
                <a:spcPct val="70000"/>
              </a:lnSpc>
              <a:spcBef>
                <a:spcPct val="0"/>
              </a:spcBef>
              <a:spcAft>
                <a:spcPct val="0"/>
              </a:spcAft>
              <a:defRPr/>
            </a:pPr>
            <a:endParaRPr lang="en-US" altLang="en-US" sz="5850" b="1" dirty="0">
              <a:solidFill>
                <a:prstClr val="white"/>
              </a:solidFill>
              <a:latin typeface="Fuse V.2 Display Black"/>
              <a:ea typeface="MS PGothic"/>
            </a:endParaRPr>
          </a:p>
          <a:p>
            <a:pPr defTabSz="1219170">
              <a:lnSpc>
                <a:spcPct val="70000"/>
              </a:lnSpc>
              <a:spcBef>
                <a:spcPct val="0"/>
              </a:spcBef>
              <a:spcAft>
                <a:spcPct val="0"/>
              </a:spcAft>
              <a:defRPr/>
            </a:pPr>
            <a:endParaRPr lang="en-US" altLang="en-US" sz="5850" b="1" i="0" u="none" strike="noStrike" kern="1200" cap="none" spc="0" normalizeH="0" baseline="0" noProof="0" dirty="0">
              <a:ln>
                <a:noFill/>
              </a:ln>
              <a:solidFill>
                <a:prstClr val="white"/>
              </a:solidFill>
              <a:effectLst/>
              <a:uLnTx/>
              <a:uFillTx/>
              <a:latin typeface="Fuse V.2 Display Black" panose="00000A00000000000000" pitchFamily="50" charset="0"/>
              <a:ea typeface="MS PGothic" panose="020B0600070205080204" pitchFamily="34" charset="-128"/>
            </a:endParaRPr>
          </a:p>
        </p:txBody>
      </p:sp>
    </p:spTree>
    <p:extLst>
      <p:ext uri="{BB962C8B-B14F-4D97-AF65-F5344CB8AC3E}">
        <p14:creationId xmlns:p14="http://schemas.microsoft.com/office/powerpoint/2010/main" val="1764196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Subtitle 2">
            <a:extLst>
              <a:ext uri="{FF2B5EF4-FFF2-40B4-BE49-F238E27FC236}">
                <a16:creationId xmlns:a16="http://schemas.microsoft.com/office/drawing/2014/main" id="{B139F4D9-B5CC-5F5E-5EDD-8E3FD6EF7B9A}"/>
              </a:ext>
            </a:extLst>
          </p:cNvPr>
          <p:cNvSpPr txBox="1">
            <a:spLocks noChangeArrowheads="1"/>
          </p:cNvSpPr>
          <p:nvPr/>
        </p:nvSpPr>
        <p:spPr bwMode="auto">
          <a:xfrm>
            <a:off x="495300" y="717552"/>
            <a:ext cx="7377839" cy="55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685800" indent="-22860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l" defTabSz="1219170" rtl="0" eaLnBrk="1" fontAlgn="base" latinLnBrk="0" hangingPunct="1">
              <a:lnSpc>
                <a:spcPct val="90000"/>
              </a:lnSpc>
              <a:spcBef>
                <a:spcPts val="1333"/>
              </a:spcBef>
              <a:spcAft>
                <a:spcPct val="0"/>
              </a:spcAft>
              <a:buClrTx/>
              <a:buSzTx/>
              <a:buFontTx/>
              <a:buNone/>
              <a:tabLst/>
              <a:defRPr/>
            </a:pPr>
            <a:r>
              <a:rPr kumimoji="0" lang="en-US" altLang="en-US" sz="3200" b="1" i="0" u="none" strike="noStrike" kern="1200" cap="none" spc="0" normalizeH="0" baseline="0" noProof="0">
                <a:ln>
                  <a:noFill/>
                </a:ln>
                <a:solidFill>
                  <a:srgbClr val="00AEEF"/>
                </a:solidFill>
                <a:effectLst/>
                <a:uLnTx/>
                <a:uFillTx/>
                <a:latin typeface="Fuse V.2 Display Black" panose="00000A00000000000000" pitchFamily="50" charset="0"/>
                <a:ea typeface="MS PGothic" panose="020B0600070205080204" pitchFamily="34" charset="-128"/>
                <a:cs typeface="+mn-cs"/>
              </a:rPr>
              <a:t>PLAY FOR EVERY CHILD</a:t>
            </a:r>
          </a:p>
        </p:txBody>
      </p:sp>
      <p:sp>
        <p:nvSpPr>
          <p:cNvPr id="3" name="TextBox 2">
            <a:extLst>
              <a:ext uri="{FF2B5EF4-FFF2-40B4-BE49-F238E27FC236}">
                <a16:creationId xmlns:a16="http://schemas.microsoft.com/office/drawing/2014/main" id="{28D107C0-E52A-7815-EC0B-AEEE0D5549AA}"/>
              </a:ext>
            </a:extLst>
          </p:cNvPr>
          <p:cNvSpPr txBox="1"/>
          <p:nvPr/>
        </p:nvSpPr>
        <p:spPr>
          <a:xfrm>
            <a:off x="398993" y="1617132"/>
            <a:ext cx="8185170" cy="4323684"/>
          </a:xfrm>
          <a:prstGeom prst="rect">
            <a:avLst/>
          </a:prstGeom>
          <a:noFill/>
        </p:spPr>
        <p:txBody>
          <a:bodyPr wrap="square">
            <a:spAutoFit/>
          </a:bodyPr>
          <a:lstStyle/>
          <a:p>
            <a:pPr marL="342900" marR="0" lvl="0" indent="-342900" algn="l" defTabSz="914400" rtl="0" eaLnBrk="1" fontAlgn="auto" latinLnBrk="0" hangingPunct="1">
              <a:lnSpc>
                <a:spcPct val="107000"/>
              </a:lnSpc>
              <a:spcBef>
                <a:spcPts val="0"/>
              </a:spcBef>
              <a:spcAft>
                <a:spcPts val="0"/>
              </a:spcAft>
              <a:buClr>
                <a:srgbClr val="FF2D7B"/>
              </a:buClr>
              <a:buSzTx/>
              <a:buFont typeface="Arial" panose="020B0604020202020204" pitchFamily="34" charset="0"/>
              <a:buChar char="•"/>
              <a:tabLst/>
              <a:defRPr/>
            </a:pPr>
            <a:r>
              <a:rPr kumimoji="0" lang="en-GB" sz="2800" b="0" i="0" u="none" strike="noStrike" kern="1200" cap="none" spc="0" normalizeH="0" baseline="0" noProof="0">
                <a:ln>
                  <a:noFill/>
                </a:ln>
                <a:solidFill>
                  <a:srgbClr val="FFFFFF"/>
                </a:solidFill>
                <a:effectLst/>
                <a:uLnTx/>
                <a:uFillTx/>
                <a:latin typeface="Fuse V.2 Display" panose="00000500000000000000" pitchFamily="50" charset="0"/>
                <a:ea typeface="MS PGothic" panose="020B0600070205080204" pitchFamily="34" charset="-128"/>
                <a:cs typeface="+mn-cs"/>
              </a:rPr>
              <a:t>Where did Alex go?</a:t>
            </a:r>
            <a:endParaRPr kumimoji="0" lang="en-US" sz="2800" b="0" i="0" u="none" strike="noStrike" kern="1200" cap="none" spc="0" normalizeH="0" baseline="0" noProof="0">
              <a:ln>
                <a:noFill/>
              </a:ln>
              <a:solidFill>
                <a:srgbClr val="FFFFFF"/>
              </a:solidFill>
              <a:effectLst/>
              <a:uLnTx/>
              <a:uFillTx/>
              <a:latin typeface="Fuse V.2 Display" panose="00000500000000000000" pitchFamily="50" charset="0"/>
              <a:ea typeface="MS PGothic" panose="020B0600070205080204" pitchFamily="34" charset="-128"/>
              <a:cs typeface="+mn-cs"/>
            </a:endParaRPr>
          </a:p>
          <a:p>
            <a:pPr marL="342900" marR="0" lvl="0" indent="-342900" algn="l" defTabSz="914400" rtl="0" eaLnBrk="1" fontAlgn="auto" latinLnBrk="0" hangingPunct="1">
              <a:lnSpc>
                <a:spcPct val="107000"/>
              </a:lnSpc>
              <a:spcBef>
                <a:spcPts val="0"/>
              </a:spcBef>
              <a:spcAft>
                <a:spcPts val="0"/>
              </a:spcAft>
              <a:buClr>
                <a:srgbClr val="FF2D7B"/>
              </a:buClr>
              <a:buSzTx/>
              <a:buFont typeface="Arial" panose="020B0604020202020204" pitchFamily="34" charset="0"/>
              <a:buChar char="•"/>
              <a:tabLst/>
              <a:defRPr/>
            </a:pPr>
            <a:r>
              <a:rPr kumimoji="0" lang="en-GB" sz="2800" b="0" i="0" u="none" strike="noStrike" kern="1200" cap="none" spc="0" normalizeH="0" baseline="0" noProof="0">
                <a:ln>
                  <a:noFill/>
                </a:ln>
                <a:solidFill>
                  <a:srgbClr val="FFFFFF"/>
                </a:solidFill>
                <a:effectLst/>
                <a:uLnTx/>
                <a:uFillTx/>
                <a:latin typeface="Fuse V.2 Display" panose="00000500000000000000" pitchFamily="50" charset="0"/>
                <a:ea typeface="MS PGothic" panose="020B0600070205080204" pitchFamily="34" charset="-128"/>
                <a:cs typeface="+mn-cs"/>
              </a:rPr>
              <a:t>Who did he meet?</a:t>
            </a:r>
            <a:endParaRPr kumimoji="0" lang="en-US" sz="2800" b="0" i="0" u="none" strike="noStrike" kern="1200" cap="none" spc="0" normalizeH="0" baseline="0" noProof="0">
              <a:ln>
                <a:noFill/>
              </a:ln>
              <a:solidFill>
                <a:srgbClr val="FFFFFF"/>
              </a:solidFill>
              <a:effectLst/>
              <a:uLnTx/>
              <a:uFillTx/>
              <a:latin typeface="Fuse V.2 Display" panose="00000500000000000000" pitchFamily="50" charset="0"/>
              <a:ea typeface="MS PGothic" panose="020B0600070205080204" pitchFamily="34" charset="-128"/>
              <a:cs typeface="+mn-cs"/>
            </a:endParaRPr>
          </a:p>
          <a:p>
            <a:pPr marL="342900" marR="0" lvl="0" indent="-342900" algn="l" defTabSz="914400" rtl="0" eaLnBrk="1" fontAlgn="auto" latinLnBrk="0" hangingPunct="1">
              <a:lnSpc>
                <a:spcPct val="107000"/>
              </a:lnSpc>
              <a:spcBef>
                <a:spcPts val="0"/>
              </a:spcBef>
              <a:spcAft>
                <a:spcPts val="0"/>
              </a:spcAft>
              <a:buClr>
                <a:srgbClr val="FF2D7B"/>
              </a:buClr>
              <a:buSzTx/>
              <a:buFont typeface="Arial" panose="020B0604020202020204" pitchFamily="34" charset="0"/>
              <a:buChar char="•"/>
              <a:tabLst/>
              <a:defRPr/>
            </a:pPr>
            <a:r>
              <a:rPr kumimoji="0" lang="en-GB" sz="2800" b="0" i="0" u="none" strike="noStrike" kern="1200" cap="none" spc="0" normalizeH="0" baseline="0" noProof="0">
                <a:ln>
                  <a:noFill/>
                </a:ln>
                <a:solidFill>
                  <a:srgbClr val="FFFFFF"/>
                </a:solidFill>
                <a:effectLst/>
                <a:uLnTx/>
                <a:uFillTx/>
                <a:latin typeface="Fuse V.2 Display" panose="00000500000000000000" pitchFamily="50" charset="0"/>
                <a:ea typeface="MS PGothic" panose="020B0600070205080204" pitchFamily="34" charset="-128"/>
                <a:cs typeface="+mn-cs"/>
              </a:rPr>
              <a:t>How did UNICEF support Elan with her disability?</a:t>
            </a:r>
            <a:endParaRPr kumimoji="0" lang="en-US" sz="2800" b="0" i="0" u="none" strike="noStrike" kern="1200" cap="none" spc="0" normalizeH="0" baseline="0" noProof="0">
              <a:ln>
                <a:noFill/>
              </a:ln>
              <a:solidFill>
                <a:srgbClr val="FFFFFF"/>
              </a:solidFill>
              <a:effectLst/>
              <a:uLnTx/>
              <a:uFillTx/>
              <a:latin typeface="Fuse V.2 Display" panose="00000500000000000000" pitchFamily="50" charset="0"/>
              <a:ea typeface="MS PGothic" panose="020B0600070205080204" pitchFamily="34" charset="-128"/>
              <a:cs typeface="+mn-cs"/>
            </a:endParaRPr>
          </a:p>
          <a:p>
            <a:pPr marL="342900" marR="0" lvl="0" indent="-342900" algn="l" defTabSz="914400" rtl="0" eaLnBrk="1" fontAlgn="auto" latinLnBrk="0" hangingPunct="1">
              <a:lnSpc>
                <a:spcPct val="107000"/>
              </a:lnSpc>
              <a:spcBef>
                <a:spcPts val="0"/>
              </a:spcBef>
              <a:spcAft>
                <a:spcPts val="0"/>
              </a:spcAft>
              <a:buClr>
                <a:srgbClr val="FF2D7B"/>
              </a:buClr>
              <a:buSzTx/>
              <a:buFont typeface="Arial" panose="020B0604020202020204" pitchFamily="34" charset="0"/>
              <a:buChar char="•"/>
              <a:tabLst/>
              <a:defRPr/>
            </a:pPr>
            <a:r>
              <a:rPr kumimoji="0" lang="en-US" sz="2800" b="0" i="0" u="none" strike="noStrike" kern="1200" cap="none" spc="0" normalizeH="0" baseline="0" noProof="0">
                <a:ln>
                  <a:noFill/>
                </a:ln>
                <a:solidFill>
                  <a:srgbClr val="FFFFFF"/>
                </a:solidFill>
                <a:effectLst/>
                <a:uLnTx/>
                <a:uFillTx/>
                <a:latin typeface="Fuse V.2 Display" panose="00000500000000000000" pitchFamily="50" charset="0"/>
                <a:ea typeface="MS PGothic" panose="020B0600070205080204" pitchFamily="34" charset="-128"/>
                <a:cs typeface="+mn-cs"/>
              </a:rPr>
              <a:t>What lessons did you learn from Elan?</a:t>
            </a:r>
          </a:p>
          <a:p>
            <a:pPr marL="342900" marR="0" lvl="0" indent="-342900" algn="l" defTabSz="914400" rtl="0" eaLnBrk="1" fontAlgn="auto" latinLnBrk="0" hangingPunct="1">
              <a:lnSpc>
                <a:spcPct val="107000"/>
              </a:lnSpc>
              <a:spcBef>
                <a:spcPts val="0"/>
              </a:spcBef>
              <a:spcAft>
                <a:spcPts val="800"/>
              </a:spcAft>
              <a:buClr>
                <a:srgbClr val="FF2D7B"/>
              </a:buClr>
              <a:buSzTx/>
              <a:buFont typeface="Arial" panose="020B0604020202020204" pitchFamily="34" charset="0"/>
              <a:buChar char="•"/>
              <a:tabLst/>
              <a:defRPr/>
            </a:pPr>
            <a:r>
              <a:rPr kumimoji="0" lang="en-GB" sz="2800" b="0" i="0" u="none" strike="noStrike" kern="1200" cap="none" spc="0" normalizeH="0" baseline="0" noProof="0">
                <a:ln>
                  <a:noFill/>
                </a:ln>
                <a:solidFill>
                  <a:srgbClr val="FFFFFF"/>
                </a:solidFill>
                <a:effectLst/>
                <a:uLnTx/>
                <a:uFillTx/>
                <a:latin typeface="Fuse V.2 Display" panose="00000500000000000000" pitchFamily="50" charset="0"/>
                <a:ea typeface="MS PGothic" panose="020B0600070205080204" pitchFamily="34" charset="-128"/>
                <a:cs typeface="+mn-cs"/>
              </a:rPr>
              <a:t>What did you notice about the playground and sports equipment in the video? How was it created to help make sure every child could join in the play?</a:t>
            </a:r>
          </a:p>
          <a:p>
            <a:pPr marL="342900" marR="0" lvl="0" indent="-342900" algn="l" defTabSz="914400" rtl="0" eaLnBrk="1" fontAlgn="auto" latinLnBrk="0" hangingPunct="1">
              <a:lnSpc>
                <a:spcPct val="107000"/>
              </a:lnSpc>
              <a:spcBef>
                <a:spcPts val="0"/>
              </a:spcBef>
              <a:spcAft>
                <a:spcPts val="800"/>
              </a:spcAft>
              <a:buClr>
                <a:srgbClr val="FF2D7B"/>
              </a:buClr>
              <a:buSzTx/>
              <a:buFont typeface="Arial" panose="020B0604020202020204" pitchFamily="34" charset="0"/>
              <a:buChar char="•"/>
              <a:tabLst/>
              <a:defRPr/>
            </a:pPr>
            <a:r>
              <a:rPr kumimoji="0" lang="en-US" sz="2800" b="0" i="0" u="none" strike="noStrike" kern="1200" cap="none" spc="0" normalizeH="0" baseline="0" noProof="0">
                <a:ln>
                  <a:noFill/>
                </a:ln>
                <a:solidFill>
                  <a:prstClr val="white"/>
                </a:solidFill>
                <a:effectLst/>
                <a:uLnTx/>
                <a:uFillTx/>
                <a:latin typeface="Calibri" panose="020F0502020204030204"/>
                <a:ea typeface="+mn-ea"/>
                <a:cs typeface="+mn-cs"/>
              </a:rPr>
              <a:t>Which rights do you think might be hardest for Elan to access? </a:t>
            </a:r>
            <a:endParaRPr kumimoji="0" lang="en-US" sz="2800" b="0" i="0" u="none" strike="noStrike" kern="1200" cap="none" spc="0" normalizeH="0" baseline="0" noProof="0">
              <a:ln>
                <a:noFill/>
              </a:ln>
              <a:solidFill>
                <a:prstClr val="white"/>
              </a:solidFill>
              <a:effectLst/>
              <a:uLnTx/>
              <a:uFillTx/>
              <a:latin typeface="Fuse V.2 Display" panose="00000500000000000000" pitchFamily="50" charset="0"/>
              <a:ea typeface="MS PGothic" panose="020B0600070205080204" pitchFamily="34" charset="-128"/>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Subtitle 2">
            <a:extLst>
              <a:ext uri="{FF2B5EF4-FFF2-40B4-BE49-F238E27FC236}">
                <a16:creationId xmlns:a16="http://schemas.microsoft.com/office/drawing/2014/main" id="{C0F0E9DB-030B-A53F-E7CA-95AE709F62B6}"/>
              </a:ext>
            </a:extLst>
          </p:cNvPr>
          <p:cNvSpPr txBox="1">
            <a:spLocks noChangeArrowheads="1"/>
          </p:cNvSpPr>
          <p:nvPr/>
        </p:nvSpPr>
        <p:spPr bwMode="auto">
          <a:xfrm>
            <a:off x="377628" y="531692"/>
            <a:ext cx="6697133" cy="55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685800" indent="-22860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l" defTabSz="1219170" rtl="0" eaLnBrk="1" fontAlgn="base" latinLnBrk="0" hangingPunct="1">
              <a:lnSpc>
                <a:spcPct val="90000"/>
              </a:lnSpc>
              <a:spcBef>
                <a:spcPts val="1333"/>
              </a:spcBef>
              <a:spcAft>
                <a:spcPct val="0"/>
              </a:spcAft>
              <a:buClrTx/>
              <a:buSzTx/>
              <a:buFontTx/>
              <a:buNone/>
              <a:tabLst/>
              <a:defRPr/>
            </a:pPr>
            <a:r>
              <a:rPr kumimoji="0" lang="en-US" altLang="en-US" sz="3200" b="1" i="0" u="none" strike="noStrike" kern="1200" cap="none" spc="0" normalizeH="0" baseline="0" noProof="0">
                <a:ln>
                  <a:noFill/>
                </a:ln>
                <a:solidFill>
                  <a:srgbClr val="00AEEF"/>
                </a:solidFill>
                <a:effectLst/>
                <a:uLnTx/>
                <a:uFillTx/>
                <a:latin typeface="Fuse V.2 Display Black" panose="00000A00000000000000" pitchFamily="50" charset="0"/>
                <a:ea typeface="MS PGothic" panose="020B0600070205080204" pitchFamily="34" charset="-128"/>
                <a:cs typeface="+mn-cs"/>
              </a:rPr>
              <a:t>Play for Every Child</a:t>
            </a:r>
          </a:p>
        </p:txBody>
      </p:sp>
      <p:sp>
        <p:nvSpPr>
          <p:cNvPr id="11" name="TextBox 10">
            <a:extLst>
              <a:ext uri="{FF2B5EF4-FFF2-40B4-BE49-F238E27FC236}">
                <a16:creationId xmlns:a16="http://schemas.microsoft.com/office/drawing/2014/main" id="{7BE189E4-368D-CC15-1E25-9971A96FBC1E}"/>
              </a:ext>
            </a:extLst>
          </p:cNvPr>
          <p:cNvSpPr txBox="1"/>
          <p:nvPr/>
        </p:nvSpPr>
        <p:spPr>
          <a:xfrm>
            <a:off x="611017" y="5144376"/>
            <a:ext cx="5431567"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What do these rights mean to you? </a:t>
            </a:r>
          </a:p>
        </p:txBody>
      </p:sp>
      <p:pic>
        <p:nvPicPr>
          <p:cNvPr id="18" name="Picture 17">
            <a:extLst>
              <a:ext uri="{FF2B5EF4-FFF2-40B4-BE49-F238E27FC236}">
                <a16:creationId xmlns:a16="http://schemas.microsoft.com/office/drawing/2014/main" id="{7FDE579E-03D8-DE42-251A-E9E44F5F0C4E}"/>
              </a:ext>
            </a:extLst>
          </p:cNvPr>
          <p:cNvPicPr>
            <a:picLocks noChangeAspect="1"/>
          </p:cNvPicPr>
          <p:nvPr/>
        </p:nvPicPr>
        <p:blipFill>
          <a:blip r:embed="rId3"/>
          <a:stretch>
            <a:fillRect/>
          </a:stretch>
        </p:blipFill>
        <p:spPr>
          <a:xfrm>
            <a:off x="897514" y="1590126"/>
            <a:ext cx="3267423" cy="3048267"/>
          </a:xfrm>
          <a:prstGeom prst="rect">
            <a:avLst/>
          </a:prstGeom>
        </p:spPr>
      </p:pic>
      <p:pic>
        <p:nvPicPr>
          <p:cNvPr id="19" name="Picture 18">
            <a:extLst>
              <a:ext uri="{FF2B5EF4-FFF2-40B4-BE49-F238E27FC236}">
                <a16:creationId xmlns:a16="http://schemas.microsoft.com/office/drawing/2014/main" id="{61E8AA16-6C16-55D0-63DB-98757D695D5D}"/>
              </a:ext>
            </a:extLst>
          </p:cNvPr>
          <p:cNvPicPr>
            <a:picLocks noChangeAspect="1"/>
          </p:cNvPicPr>
          <p:nvPr/>
        </p:nvPicPr>
        <p:blipFill>
          <a:blip r:embed="rId4"/>
          <a:stretch>
            <a:fillRect/>
          </a:stretch>
        </p:blipFill>
        <p:spPr>
          <a:xfrm>
            <a:off x="4464796" y="1590125"/>
            <a:ext cx="3226083" cy="3048267"/>
          </a:xfrm>
          <a:prstGeom prst="rect">
            <a:avLst/>
          </a:prstGeom>
        </p:spPr>
      </p:pic>
      <p:pic>
        <p:nvPicPr>
          <p:cNvPr id="20" name="Picture 19">
            <a:extLst>
              <a:ext uri="{FF2B5EF4-FFF2-40B4-BE49-F238E27FC236}">
                <a16:creationId xmlns:a16="http://schemas.microsoft.com/office/drawing/2014/main" id="{DCEC8699-35EE-2406-0B13-64C77E18CC50}"/>
              </a:ext>
            </a:extLst>
          </p:cNvPr>
          <p:cNvPicPr>
            <a:picLocks noChangeAspect="1"/>
          </p:cNvPicPr>
          <p:nvPr/>
        </p:nvPicPr>
        <p:blipFill>
          <a:blip r:embed="rId5"/>
          <a:stretch>
            <a:fillRect/>
          </a:stretch>
        </p:blipFill>
        <p:spPr>
          <a:xfrm>
            <a:off x="7990738" y="1590124"/>
            <a:ext cx="3274998" cy="3048267"/>
          </a:xfrm>
          <a:prstGeom prst="rect">
            <a:avLst/>
          </a:prstGeom>
        </p:spPr>
      </p:pic>
    </p:spTree>
    <p:extLst>
      <p:ext uri="{BB962C8B-B14F-4D97-AF65-F5344CB8AC3E}">
        <p14:creationId xmlns:p14="http://schemas.microsoft.com/office/powerpoint/2010/main" val="849302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Subtitle 2">
            <a:extLst>
              <a:ext uri="{FF2B5EF4-FFF2-40B4-BE49-F238E27FC236}">
                <a16:creationId xmlns:a16="http://schemas.microsoft.com/office/drawing/2014/main" id="{3098C5A2-8EA3-50E9-2502-70D25D094EDE}"/>
              </a:ext>
            </a:extLst>
          </p:cNvPr>
          <p:cNvSpPr txBox="1">
            <a:spLocks/>
          </p:cNvSpPr>
          <p:nvPr/>
        </p:nvSpPr>
        <p:spPr bwMode="auto">
          <a:xfrm>
            <a:off x="6096000" y="1895071"/>
            <a:ext cx="6697132" cy="455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l" defTabSz="609585" rtl="0" eaLnBrk="1" fontAlgn="base" latinLnBrk="0" hangingPunct="1">
              <a:lnSpc>
                <a:spcPct val="100000"/>
              </a:lnSpc>
              <a:spcBef>
                <a:spcPct val="2000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uLnTx/>
                <a:uFillTx/>
                <a:latin typeface="Fuse V.2 Display" panose="00000500000000000000" pitchFamily="50" charset="0"/>
                <a:ea typeface="MS PGothic" panose="020B0600070205080204" pitchFamily="34" charset="-128"/>
                <a:cs typeface="+mn-cs"/>
              </a:rPr>
              <a:t>Play the ‘Human Mobile Phone’ game two ways</a:t>
            </a:r>
          </a:p>
        </p:txBody>
      </p:sp>
      <p:sp>
        <p:nvSpPr>
          <p:cNvPr id="39941" name="Subtitle 2">
            <a:extLst>
              <a:ext uri="{FF2B5EF4-FFF2-40B4-BE49-F238E27FC236}">
                <a16:creationId xmlns:a16="http://schemas.microsoft.com/office/drawing/2014/main" id="{44EAFA81-4C50-484A-FDC8-2F713CC1DE61}"/>
              </a:ext>
            </a:extLst>
          </p:cNvPr>
          <p:cNvSpPr txBox="1">
            <a:spLocks/>
          </p:cNvSpPr>
          <p:nvPr/>
        </p:nvSpPr>
        <p:spPr bwMode="auto">
          <a:xfrm>
            <a:off x="6902364" y="2588901"/>
            <a:ext cx="5084404" cy="2118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304792" marR="0" lvl="0" indent="-304792" algn="l" defTabSz="609585" rtl="0" eaLnBrk="1" fontAlgn="base" latinLnBrk="0" hangingPunct="1">
              <a:lnSpc>
                <a:spcPct val="100000"/>
              </a:lnSpc>
              <a:spcBef>
                <a:spcPct val="20000"/>
              </a:spcBef>
              <a:spcAft>
                <a:spcPct val="0"/>
              </a:spcAft>
              <a:buClr>
                <a:srgbClr val="E73078"/>
              </a:buClr>
              <a:buSzTx/>
              <a:buFont typeface="Calibri Light" panose="020F0302020204030204" pitchFamily="34" charset="0"/>
              <a:buAutoNum type="arabicPeriod"/>
              <a:tabLst/>
              <a:defRPr/>
            </a:pPr>
            <a:r>
              <a:rPr kumimoji="0" lang="en-US" altLang="en-US" sz="3600" b="0" i="0" u="none" strike="noStrike" kern="1200" cap="none" spc="0" normalizeH="0" baseline="0" noProof="0">
                <a:ln>
                  <a:noFill/>
                </a:ln>
                <a:solidFill>
                  <a:prstClr val="white"/>
                </a:solidFill>
                <a:effectLst/>
                <a:uLnTx/>
                <a:uFillTx/>
                <a:latin typeface="Univers LT Pro 55" panose="020B0603020202020204" pitchFamily="34" charset="0"/>
                <a:ea typeface="MS PGothic" panose="020B0600070205080204" pitchFamily="34" charset="-128"/>
                <a:cs typeface="+mn-cs"/>
              </a:rPr>
              <a:t> Pass the message by whispering</a:t>
            </a:r>
          </a:p>
          <a:p>
            <a:pPr marL="304792" marR="0" lvl="0" indent="-304792" algn="l" defTabSz="609585" rtl="0" eaLnBrk="1" fontAlgn="base" latinLnBrk="0" hangingPunct="1">
              <a:lnSpc>
                <a:spcPct val="100000"/>
              </a:lnSpc>
              <a:spcBef>
                <a:spcPct val="20000"/>
              </a:spcBef>
              <a:spcAft>
                <a:spcPct val="0"/>
              </a:spcAft>
              <a:buClr>
                <a:srgbClr val="E73078"/>
              </a:buClr>
              <a:buSzTx/>
              <a:buFont typeface="Calibri Light" panose="020F0302020204030204" pitchFamily="34" charset="0"/>
              <a:buAutoNum type="arabicPeriod"/>
              <a:tabLst/>
              <a:defRPr/>
            </a:pPr>
            <a:endParaRPr kumimoji="0" lang="en-US" altLang="en-US" sz="3600" b="0" i="0" u="none" strike="noStrike" kern="1200" cap="none" spc="0" normalizeH="0" baseline="0" noProof="0">
              <a:ln>
                <a:noFill/>
              </a:ln>
              <a:solidFill>
                <a:prstClr val="white"/>
              </a:solidFill>
              <a:effectLst/>
              <a:uLnTx/>
              <a:uFillTx/>
              <a:latin typeface="Univers LT Pro 55" panose="020B0603020202020204" pitchFamily="34" charset="0"/>
              <a:ea typeface="MS PGothic" panose="020B0600070205080204" pitchFamily="34" charset="-128"/>
              <a:cs typeface="+mn-cs"/>
            </a:endParaRPr>
          </a:p>
          <a:p>
            <a:pPr marL="304792" marR="0" lvl="0" indent="-304792" algn="l" defTabSz="609585" rtl="0" eaLnBrk="1" fontAlgn="base" latinLnBrk="0" hangingPunct="1">
              <a:lnSpc>
                <a:spcPct val="100000"/>
              </a:lnSpc>
              <a:spcBef>
                <a:spcPct val="20000"/>
              </a:spcBef>
              <a:spcAft>
                <a:spcPct val="0"/>
              </a:spcAft>
              <a:buClr>
                <a:srgbClr val="E73078"/>
              </a:buClr>
              <a:buSzTx/>
              <a:buFont typeface="Calibri Light" panose="020F0302020204030204" pitchFamily="34" charset="0"/>
              <a:buAutoNum type="arabicPeriod"/>
              <a:tabLst/>
              <a:defRPr/>
            </a:pPr>
            <a:r>
              <a:rPr kumimoji="0" lang="en-US" altLang="en-US" sz="3600" b="0" i="0" u="none" strike="noStrike" kern="1200" cap="none" spc="0" normalizeH="0" baseline="0" noProof="0">
                <a:ln>
                  <a:noFill/>
                </a:ln>
                <a:solidFill>
                  <a:prstClr val="white"/>
                </a:solidFill>
                <a:effectLst/>
                <a:uLnTx/>
                <a:uFillTx/>
                <a:latin typeface="Univers LT Pro 55" panose="020B0603020202020204" pitchFamily="34" charset="0"/>
                <a:ea typeface="MS PGothic" panose="020B0600070205080204" pitchFamily="34" charset="-128"/>
                <a:cs typeface="+mn-cs"/>
              </a:rPr>
              <a:t> Pass the message without speaking</a:t>
            </a:r>
          </a:p>
        </p:txBody>
      </p:sp>
      <p:sp>
        <p:nvSpPr>
          <p:cNvPr id="39942" name="Subtitle 2">
            <a:extLst>
              <a:ext uri="{FF2B5EF4-FFF2-40B4-BE49-F238E27FC236}">
                <a16:creationId xmlns:a16="http://schemas.microsoft.com/office/drawing/2014/main" id="{BAB19004-EBA1-07D6-9EEB-3494FC289A96}"/>
              </a:ext>
            </a:extLst>
          </p:cNvPr>
          <p:cNvSpPr txBox="1">
            <a:spLocks noChangeArrowheads="1"/>
          </p:cNvSpPr>
          <p:nvPr/>
        </p:nvSpPr>
        <p:spPr bwMode="auto">
          <a:xfrm>
            <a:off x="7330440" y="323650"/>
            <a:ext cx="6697133" cy="1434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685800" indent="-22860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l" defTabSz="1219170" rtl="0" eaLnBrk="1" fontAlgn="base" latinLnBrk="0" hangingPunct="1">
              <a:lnSpc>
                <a:spcPct val="90000"/>
              </a:lnSpc>
              <a:spcBef>
                <a:spcPts val="1333"/>
              </a:spcBef>
              <a:spcAft>
                <a:spcPct val="0"/>
              </a:spcAft>
              <a:buClrTx/>
              <a:buSzTx/>
              <a:buFontTx/>
              <a:buNone/>
              <a:tabLst/>
              <a:defRPr/>
            </a:pPr>
            <a:r>
              <a:rPr kumimoji="0" lang="en-US" altLang="en-US" sz="3600" b="1" i="0" u="none" strike="noStrike" kern="1200" cap="none" spc="0" normalizeH="0" baseline="0" noProof="0">
                <a:ln>
                  <a:noFill/>
                </a:ln>
                <a:solidFill>
                  <a:srgbClr val="00AEEF"/>
                </a:solidFill>
                <a:effectLst/>
                <a:uLnTx/>
                <a:uFillTx/>
                <a:latin typeface="Fuse V.2 Display Black" panose="00000A00000000000000" pitchFamily="50" charset="0"/>
                <a:ea typeface="MS PGothic" panose="020B0600070205080204" pitchFamily="34" charset="-128"/>
                <a:cs typeface="+mn-cs"/>
              </a:rPr>
              <a:t>INCLUSION MEANS</a:t>
            </a:r>
          </a:p>
          <a:p>
            <a:pPr marL="0" marR="0" lvl="0" indent="0" algn="l" defTabSz="1219170" rtl="0" eaLnBrk="1" fontAlgn="base" latinLnBrk="0" hangingPunct="1">
              <a:lnSpc>
                <a:spcPct val="90000"/>
              </a:lnSpc>
              <a:spcBef>
                <a:spcPts val="1333"/>
              </a:spcBef>
              <a:spcAft>
                <a:spcPct val="0"/>
              </a:spcAft>
              <a:buClrTx/>
              <a:buSzTx/>
              <a:buFontTx/>
              <a:buNone/>
              <a:tabLst/>
              <a:defRPr/>
            </a:pPr>
            <a:r>
              <a:rPr kumimoji="0" lang="en-US" altLang="en-US" sz="3600" b="1" i="0" u="none" strike="noStrike" kern="1200" cap="none" spc="0" normalizeH="0" baseline="0" noProof="0">
                <a:ln>
                  <a:noFill/>
                </a:ln>
                <a:solidFill>
                  <a:srgbClr val="00AEEF"/>
                </a:solidFill>
                <a:effectLst/>
                <a:uLnTx/>
                <a:uFillTx/>
                <a:latin typeface="Fuse V.2 Display Black" panose="00000A00000000000000" pitchFamily="50" charset="0"/>
                <a:ea typeface="MS PGothic" panose="020B0600070205080204" pitchFamily="34" charset="-128"/>
                <a:cs typeface="+mn-cs"/>
              </a:rPr>
              <a:t>EVERY CHILD CAN PLAY!</a:t>
            </a:r>
          </a:p>
        </p:txBody>
      </p:sp>
      <p:pic>
        <p:nvPicPr>
          <p:cNvPr id="7" name="Picture 6">
            <a:extLst>
              <a:ext uri="{FF2B5EF4-FFF2-40B4-BE49-F238E27FC236}">
                <a16:creationId xmlns:a16="http://schemas.microsoft.com/office/drawing/2014/main" id="{9B303CC6-8E20-CEB5-C67F-B8973B03A3D9}"/>
              </a:ext>
            </a:extLst>
          </p:cNvPr>
          <p:cNvPicPr>
            <a:picLocks noChangeAspect="1"/>
          </p:cNvPicPr>
          <p:nvPr/>
        </p:nvPicPr>
        <p:blipFill>
          <a:blip r:embed="rId3"/>
          <a:stretch>
            <a:fillRect/>
          </a:stretch>
        </p:blipFill>
        <p:spPr>
          <a:xfrm>
            <a:off x="0" y="0"/>
            <a:ext cx="6074726" cy="6858000"/>
          </a:xfrm>
          <a:prstGeom prst="rect">
            <a:avLst/>
          </a:prstGeom>
        </p:spPr>
      </p:pic>
    </p:spTree>
    <p:extLst>
      <p:ext uri="{BB962C8B-B14F-4D97-AF65-F5344CB8AC3E}">
        <p14:creationId xmlns:p14="http://schemas.microsoft.com/office/powerpoint/2010/main" val="3505944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a:extLst>
              <a:ext uri="{FF2B5EF4-FFF2-40B4-BE49-F238E27FC236}">
                <a16:creationId xmlns:a16="http://schemas.microsoft.com/office/drawing/2014/main" id="{3C338233-07B8-DB78-B881-4674FECB1CF2}"/>
              </a:ext>
            </a:extLst>
          </p:cNvPr>
          <p:cNvSpPr txBox="1">
            <a:spLocks noChangeArrowheads="1"/>
          </p:cNvSpPr>
          <p:nvPr/>
        </p:nvSpPr>
        <p:spPr bwMode="auto">
          <a:xfrm>
            <a:off x="477936" y="662593"/>
            <a:ext cx="8095947" cy="840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l" defTabSz="1219170" rtl="0" eaLnBrk="1" fontAlgn="base" latinLnBrk="0" hangingPunct="1">
              <a:lnSpc>
                <a:spcPct val="70000"/>
              </a:lnSpc>
              <a:spcBef>
                <a:spcPct val="0"/>
              </a:spcBef>
              <a:spcAft>
                <a:spcPct val="0"/>
              </a:spcAft>
              <a:buClrTx/>
              <a:buSzTx/>
              <a:buFontTx/>
              <a:buNone/>
              <a:tabLst/>
              <a:defRPr/>
            </a:pPr>
            <a:r>
              <a:rPr kumimoji="0" lang="en-US" altLang="en-US" sz="5867" b="1" i="0" u="none" strike="noStrike" kern="1200" cap="none" spc="0" normalizeH="0" baseline="0" noProof="0">
                <a:ln>
                  <a:noFill/>
                </a:ln>
                <a:solidFill>
                  <a:prstClr val="white"/>
                </a:solidFill>
                <a:effectLst/>
                <a:uLnTx/>
                <a:uFillTx/>
                <a:latin typeface="Fuse V.2 Display Black" panose="00000A00000000000000" pitchFamily="50" charset="0"/>
                <a:ea typeface="MS PGothic" panose="020B0600070205080204" pitchFamily="34" charset="-128"/>
                <a:cs typeface="+mn-cs"/>
              </a:rPr>
              <a:t>GETTING HELP</a:t>
            </a:r>
          </a:p>
        </p:txBody>
      </p:sp>
      <p:sp>
        <p:nvSpPr>
          <p:cNvPr id="3" name="TextBox 2">
            <a:extLst>
              <a:ext uri="{FF2B5EF4-FFF2-40B4-BE49-F238E27FC236}">
                <a16:creationId xmlns:a16="http://schemas.microsoft.com/office/drawing/2014/main" id="{DF14D0F1-7066-FCED-102C-0E5DD9D1B91D}"/>
              </a:ext>
            </a:extLst>
          </p:cNvPr>
          <p:cNvSpPr txBox="1"/>
          <p:nvPr/>
        </p:nvSpPr>
        <p:spPr>
          <a:xfrm>
            <a:off x="6778354" y="4045189"/>
            <a:ext cx="4351200" cy="954107"/>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
                <a:srgbClr val="FF2F92"/>
              </a:buClr>
              <a:buSzTx/>
              <a:buFont typeface="Arial" panose="020B0604020202020204" pitchFamily="34" charset="0"/>
              <a:buChar char="•"/>
              <a:tabLst/>
              <a:defRPr/>
            </a:pPr>
            <a:r>
              <a:rPr kumimoji="0" lang="en-US" sz="2800" b="0" i="0" u="none" strike="noStrike" kern="1200" cap="none" spc="0" normalizeH="0" baseline="0" noProof="0">
                <a:ln>
                  <a:noFill/>
                </a:ln>
                <a:solidFill>
                  <a:prstClr val="white"/>
                </a:solidFill>
                <a:effectLst/>
                <a:uLnTx/>
                <a:uFillTx/>
                <a:latin typeface="Arial" panose="020B0604020202020204" pitchFamily="34" charset="0"/>
                <a:ea typeface="+mn-ea"/>
                <a:cs typeface="+mn-cs"/>
                <a:hlinkClick r:id="rId3">
                  <a:extLst>
                    <a:ext uri="{A12FA001-AC4F-418D-AE19-62706E023703}">
                      <ahyp:hlinkClr xmlns:ahyp="http://schemas.microsoft.com/office/drawing/2018/hyperlinkcolor" val="tx"/>
                    </a:ext>
                  </a:extLst>
                </a:hlinkClick>
              </a:rPr>
              <a:t>youngminds.org.uk</a:t>
            </a:r>
            <a:endParaRPr kumimoji="0" lang="en-US" sz="2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a:p>
            <a:pPr marL="457200" marR="0" lvl="0" indent="-457200" algn="l" defTabSz="914400" rtl="0" eaLnBrk="1" fontAlgn="auto" latinLnBrk="0" hangingPunct="1">
              <a:lnSpc>
                <a:spcPct val="100000"/>
              </a:lnSpc>
              <a:spcBef>
                <a:spcPts val="0"/>
              </a:spcBef>
              <a:spcAft>
                <a:spcPts val="0"/>
              </a:spcAft>
              <a:buClr>
                <a:srgbClr val="FF2F92"/>
              </a:buClr>
              <a:buSzTx/>
              <a:buFont typeface="Arial" panose="020B0604020202020204" pitchFamily="34" charset="0"/>
              <a:buChar char="•"/>
              <a:tabLst/>
              <a:defRPr/>
            </a:pPr>
            <a:r>
              <a:rPr kumimoji="0" lang="en-US" sz="2800" b="0" i="0" u="none" strike="noStrike" kern="1200" cap="none" spc="0" normalizeH="0" baseline="0" noProof="0">
                <a:ln>
                  <a:noFill/>
                </a:ln>
                <a:solidFill>
                  <a:prstClr val="white"/>
                </a:solidFill>
                <a:effectLst/>
                <a:uLnTx/>
                <a:uFillTx/>
                <a:latin typeface="Arial" panose="020B0604020202020204" pitchFamily="34" charset="0"/>
                <a:ea typeface="+mn-ea"/>
                <a:cs typeface="+mn-cs"/>
                <a:hlinkClick r:id="rId4">
                  <a:extLst>
                    <a:ext uri="{A12FA001-AC4F-418D-AE19-62706E023703}">
                      <ahyp:hlinkClr xmlns:ahyp="http://schemas.microsoft.com/office/drawing/2018/hyperlinkcolor" val="tx"/>
                    </a:ext>
                  </a:extLst>
                </a:hlinkClick>
              </a:rPr>
              <a:t>nspcc.org.uk</a:t>
            </a:r>
            <a:endParaRPr kumimoji="0" lang="en-US" sz="2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Rectangle 6">
            <a:extLst>
              <a:ext uri="{FF2B5EF4-FFF2-40B4-BE49-F238E27FC236}">
                <a16:creationId xmlns:a16="http://schemas.microsoft.com/office/drawing/2014/main" id="{FDD6BC4F-C715-C2EC-C208-8BDA6E59ACB3}"/>
              </a:ext>
            </a:extLst>
          </p:cNvPr>
          <p:cNvSpPr/>
          <p:nvPr/>
        </p:nvSpPr>
        <p:spPr>
          <a:xfrm>
            <a:off x="798063" y="2358462"/>
            <a:ext cx="4807321" cy="123991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Arial" panose="020B0604020202020204" pitchFamily="34" charset="0"/>
                <a:ea typeface="+mn-ea"/>
                <a:cs typeface="+mn-cs"/>
              </a:rPr>
              <a:t>INSERT FACILITATOR OR TEACHER NAME AND HOW TO CONTACT</a:t>
            </a:r>
          </a:p>
        </p:txBody>
      </p:sp>
      <p:sp>
        <p:nvSpPr>
          <p:cNvPr id="9" name="TextBox 8">
            <a:extLst>
              <a:ext uri="{FF2B5EF4-FFF2-40B4-BE49-F238E27FC236}">
                <a16:creationId xmlns:a16="http://schemas.microsoft.com/office/drawing/2014/main" id="{16F87D05-F8B7-F535-D13C-870E5C2E8711}"/>
              </a:ext>
            </a:extLst>
          </p:cNvPr>
          <p:cNvSpPr txBox="1"/>
          <p:nvPr/>
        </p:nvSpPr>
        <p:spPr>
          <a:xfrm>
            <a:off x="798063" y="1720204"/>
            <a:ext cx="1096512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a:ln>
                  <a:noFill/>
                </a:ln>
                <a:solidFill>
                  <a:prstClr val="white"/>
                </a:solidFill>
                <a:effectLst/>
                <a:uLnTx/>
                <a:uFillTx/>
                <a:latin typeface="Arial" panose="020B0604020202020204" pitchFamily="34" charset="0"/>
                <a:ea typeface="+mn-ea"/>
                <a:cs typeface="+mn-cs"/>
              </a:rPr>
              <a:t>If you have any concerns about anything we have covered in the session, please reach out:</a:t>
            </a:r>
          </a:p>
        </p:txBody>
      </p:sp>
      <p:sp>
        <p:nvSpPr>
          <p:cNvPr id="10" name="Rectangle 9">
            <a:extLst>
              <a:ext uri="{FF2B5EF4-FFF2-40B4-BE49-F238E27FC236}">
                <a16:creationId xmlns:a16="http://schemas.microsoft.com/office/drawing/2014/main" id="{CDD2C211-201A-E8A2-377A-DA7CB736EE58}"/>
              </a:ext>
            </a:extLst>
          </p:cNvPr>
          <p:cNvSpPr/>
          <p:nvPr/>
        </p:nvSpPr>
        <p:spPr>
          <a:xfrm>
            <a:off x="6051642" y="2358462"/>
            <a:ext cx="5286916" cy="123991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Arial" panose="020B0604020202020204" pitchFamily="34" charset="0"/>
                <a:ea typeface="+mn-ea"/>
                <a:cs typeface="+mn-cs"/>
              </a:rPr>
              <a:t>INSERT SCHOOL DESIGNATED SAFEGUARDINGN LEAD</a:t>
            </a:r>
          </a:p>
        </p:txBody>
      </p:sp>
      <p:sp>
        <p:nvSpPr>
          <p:cNvPr id="13" name="Rectangle 12">
            <a:extLst>
              <a:ext uri="{FF2B5EF4-FFF2-40B4-BE49-F238E27FC236}">
                <a16:creationId xmlns:a16="http://schemas.microsoft.com/office/drawing/2014/main" id="{B80B0029-6AA3-E260-44D2-8F89A5C2A011}"/>
              </a:ext>
            </a:extLst>
          </p:cNvPr>
          <p:cNvSpPr/>
          <p:nvPr/>
        </p:nvSpPr>
        <p:spPr>
          <a:xfrm>
            <a:off x="798063" y="4045189"/>
            <a:ext cx="4807321" cy="123991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Arial" panose="020B0604020202020204" pitchFamily="34" charset="0"/>
                <a:ea typeface="+mn-ea"/>
                <a:cs typeface="+mn-cs"/>
              </a:rPr>
              <a:t>INSERT OTHER LOCAL REFERRAL SERVICE</a:t>
            </a:r>
          </a:p>
        </p:txBody>
      </p:sp>
    </p:spTree>
    <p:extLst>
      <p:ext uri="{BB962C8B-B14F-4D97-AF65-F5344CB8AC3E}">
        <p14:creationId xmlns:p14="http://schemas.microsoft.com/office/powerpoint/2010/main" val="1006682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a:extLst>
              <a:ext uri="{FF2B5EF4-FFF2-40B4-BE49-F238E27FC236}">
                <a16:creationId xmlns:a16="http://schemas.microsoft.com/office/drawing/2014/main" id="{0E02E9B9-A590-D7B6-4EA0-3525DC4DFC92}"/>
              </a:ext>
            </a:extLst>
          </p:cNvPr>
          <p:cNvSpPr txBox="1">
            <a:spLocks noChangeArrowheads="1"/>
          </p:cNvSpPr>
          <p:nvPr/>
        </p:nvSpPr>
        <p:spPr bwMode="auto">
          <a:xfrm>
            <a:off x="188385" y="3015403"/>
            <a:ext cx="5298015" cy="1375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l" defTabSz="1219170" rtl="0" eaLnBrk="1" fontAlgn="base" latinLnBrk="0" hangingPunct="1">
              <a:lnSpc>
                <a:spcPct val="70000"/>
              </a:lnSpc>
              <a:spcBef>
                <a:spcPct val="0"/>
              </a:spcBef>
              <a:spcAft>
                <a:spcPct val="0"/>
              </a:spcAft>
              <a:buClrTx/>
              <a:buSzTx/>
              <a:buFontTx/>
              <a:buNone/>
              <a:tabLst/>
              <a:defRPr/>
            </a:pPr>
            <a:r>
              <a:rPr kumimoji="0" lang="en-US" altLang="en-US" sz="5400" b="1" i="0" u="none" strike="noStrike" kern="1200" cap="none" spc="0" normalizeH="0" baseline="0" noProof="0">
                <a:ln>
                  <a:noFill/>
                </a:ln>
                <a:solidFill>
                  <a:srgbClr val="002060"/>
                </a:solidFill>
                <a:effectLst/>
                <a:uLnTx/>
                <a:uFillTx/>
                <a:latin typeface="Fuse V.2 Display Black" panose="00000A00000000000000" pitchFamily="50" charset="0"/>
                <a:ea typeface="MS PGothic" panose="020B0600070205080204" pitchFamily="34" charset="-128"/>
                <a:cs typeface="+mn-cs"/>
              </a:rPr>
              <a:t>Lesson 2:</a:t>
            </a:r>
          </a:p>
          <a:p>
            <a:pPr marL="0" marR="0" lvl="0" indent="0" algn="l" defTabSz="1219170" rtl="0" eaLnBrk="1" fontAlgn="base" latinLnBrk="0" hangingPunct="1">
              <a:lnSpc>
                <a:spcPct val="70000"/>
              </a:lnSpc>
              <a:spcBef>
                <a:spcPct val="0"/>
              </a:spcBef>
              <a:spcAft>
                <a:spcPct val="0"/>
              </a:spcAft>
              <a:buClrTx/>
              <a:buSzTx/>
              <a:buFontTx/>
              <a:buNone/>
              <a:tabLst/>
              <a:defRPr/>
            </a:pPr>
            <a:r>
              <a:rPr kumimoji="0" lang="en-US" altLang="en-US" sz="5400" b="1" i="0" u="none" strike="noStrike" kern="1200" cap="none" spc="0" normalizeH="0" baseline="0" noProof="0">
                <a:ln>
                  <a:noFill/>
                </a:ln>
                <a:solidFill>
                  <a:srgbClr val="002060"/>
                </a:solidFill>
                <a:effectLst/>
                <a:uLnTx/>
                <a:uFillTx/>
                <a:latin typeface="Fuse V.2 Display Black" panose="00000A00000000000000" pitchFamily="50" charset="0"/>
                <a:ea typeface="MS PGothic" panose="020B0600070205080204" pitchFamily="34" charset="-128"/>
                <a:cs typeface="+mn-cs"/>
              </a:rPr>
              <a:t>PLAY and WELLBEING</a:t>
            </a:r>
          </a:p>
        </p:txBody>
      </p:sp>
    </p:spTree>
  </p:cSld>
  <p:clrMapOvr>
    <a:masterClrMapping/>
  </p:clrMapOvr>
</p:sld>
</file>

<file path=ppt/theme/theme1.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9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2C0CFE1BBBF774BA515085230C48FA0" ma:contentTypeVersion="17" ma:contentTypeDescription="Create a new document." ma:contentTypeScope="" ma:versionID="5525cec5a627b9f0ce2cafeea6b265b8">
  <xsd:schema xmlns:xsd="http://www.w3.org/2001/XMLSchema" xmlns:xs="http://www.w3.org/2001/XMLSchema" xmlns:p="http://schemas.microsoft.com/office/2006/metadata/properties" xmlns:ns1="http://schemas.microsoft.com/sharepoint/v3" xmlns:ns2="8206c287-75e3-4842-9d52-ed3c780429b7" xmlns:ns3="2c7b693a-f79a-40dc-9aa8-5525addba8fb" targetNamespace="http://schemas.microsoft.com/office/2006/metadata/properties" ma:root="true" ma:fieldsID="c8cd83c0a2269bacb0b400be3cbcbeb7" ns1:_="" ns2:_="" ns3:_="">
    <xsd:import namespace="http://schemas.microsoft.com/sharepoint/v3"/>
    <xsd:import namespace="8206c287-75e3-4842-9d52-ed3c780429b7"/>
    <xsd:import namespace="2c7b693a-f79a-40dc-9aa8-5525addba8f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206c287-75e3-4842-9d52-ed3c780429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4fbae504-01c2-4ae5-a842-09e5f32470bd"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descrip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c7b693a-f79a-40dc-9aa8-5525addba8fb"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f2dd20d4-c0cf-4881-8e6b-d378d9fe7fe6}" ma:internalName="TaxCatchAll" ma:showField="CatchAllData" ma:web="2c7b693a-f79a-40dc-9aa8-5525addba8fb">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2c7b693a-f79a-40dc-9aa8-5525addba8fb" xsi:nil="true"/>
    <lcf76f155ced4ddcb4097134ff3c332f xmlns="8206c287-75e3-4842-9d52-ed3c780429b7">
      <Terms xmlns="http://schemas.microsoft.com/office/infopath/2007/PartnerControls"/>
    </lcf76f155ced4ddcb4097134ff3c332f>
    <_ip_UnifiedCompliancePolicyProperties xmlns="http://schemas.microsoft.com/sharepoint/v3" xsi:nil="true"/>
  </documentManagement>
</p:properties>
</file>

<file path=customXml/itemProps1.xml><?xml version="1.0" encoding="utf-8"?>
<ds:datastoreItem xmlns:ds="http://schemas.openxmlformats.org/officeDocument/2006/customXml" ds:itemID="{BC09DD90-9274-48C8-92EA-2E1546DF8349}">
  <ds:schemaRefs>
    <ds:schemaRef ds:uri="http://schemas.microsoft.com/sharepoint/v3/contenttype/forms"/>
  </ds:schemaRefs>
</ds:datastoreItem>
</file>

<file path=customXml/itemProps2.xml><?xml version="1.0" encoding="utf-8"?>
<ds:datastoreItem xmlns:ds="http://schemas.openxmlformats.org/officeDocument/2006/customXml" ds:itemID="{5E24CE00-A03E-48CE-9405-21410C4E6AF1}">
  <ds:schemaRefs>
    <ds:schemaRef ds:uri="2c7b693a-f79a-40dc-9aa8-5525addba8fb"/>
    <ds:schemaRef ds:uri="8206c287-75e3-4842-9d52-ed3c780429b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8E7B147-3116-4449-A2F3-5F13EDF6EF0C}">
  <ds:schemaRefs>
    <ds:schemaRef ds:uri="2c7b693a-f79a-40dc-9aa8-5525addba8fb"/>
    <ds:schemaRef ds:uri="8206c287-75e3-4842-9d52-ed3c780429b7"/>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15</Slides>
  <Notes>14</Notes>
  <HiddenSlides>0</HiddenSlides>
  <ScaleCrop>false</ScaleCrop>
  <HeadingPairs>
    <vt:vector size="4" baseType="variant">
      <vt:variant>
        <vt:lpstr>Theme</vt:lpstr>
      </vt:variant>
      <vt:variant>
        <vt:i4>4</vt:i4>
      </vt:variant>
      <vt:variant>
        <vt:lpstr>Slide Titles</vt:lpstr>
      </vt:variant>
      <vt:variant>
        <vt:i4>15</vt:i4>
      </vt:variant>
    </vt:vector>
  </HeadingPairs>
  <TitlesOfParts>
    <vt:vector size="19" baseType="lpstr">
      <vt:lpstr>9_Custom Design</vt:lpstr>
      <vt:lpstr>3_Custom Design</vt:lpstr>
      <vt:lpstr>19_Custom Design</vt:lpstr>
      <vt:lpstr>17_Custom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UNICEF UK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 Hill</dc:creator>
  <cp:revision>10</cp:revision>
  <dcterms:created xsi:type="dcterms:W3CDTF">2024-05-21T09:57:13Z</dcterms:created>
  <dcterms:modified xsi:type="dcterms:W3CDTF">2024-05-28T13:30:56Z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0x01010072C0CFE1BBBF774BA515085230C48FA0</vt:lpwstr>
  </property>
  <property fmtid="{D5CDD505-2E9C-101B-9397-08002B2CF9AE}" pid="3" name="MediaServiceImageTags">
    <vt:lpwstr/>
  </property>
</Properties>
</file>